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86" r:id="rId5"/>
    <p:sldId id="272" r:id="rId6"/>
    <p:sldId id="269" r:id="rId7"/>
    <p:sldId id="267" r:id="rId8"/>
    <p:sldId id="260" r:id="rId9"/>
    <p:sldId id="281" r:id="rId10"/>
    <p:sldId id="285" r:id="rId11"/>
  </p:sldIdLst>
  <p:sldSz cx="7559675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90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237197"/>
            <a:ext cx="6425724" cy="2631887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3970580"/>
            <a:ext cx="5669756" cy="1825171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47B89-016F-47D6-B8DE-2F3CB81AC104}" type="datetimeFigureOut">
              <a:rPr lang="en-GB" smtClean="0"/>
              <a:t>14/10/2021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7BD47-3A37-4426-8211-141F5273FA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416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47B89-016F-47D6-B8DE-2F3CB81AC104}" type="datetimeFigureOut">
              <a:rPr lang="en-GB" smtClean="0"/>
              <a:t>14/10/2021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7BD47-3A37-4426-8211-141F5273FA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4529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402483"/>
            <a:ext cx="1630055" cy="6406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402483"/>
            <a:ext cx="4795669" cy="64064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47B89-016F-47D6-B8DE-2F3CB81AC104}" type="datetimeFigureOut">
              <a:rPr lang="en-GB" smtClean="0"/>
              <a:t>14/10/2021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7BD47-3A37-4426-8211-141F5273FA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5630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47B89-016F-47D6-B8DE-2F3CB81AC104}" type="datetimeFigureOut">
              <a:rPr lang="en-GB" smtClean="0"/>
              <a:t>14/10/2021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7BD47-3A37-4426-8211-141F5273FA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7473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1884671"/>
            <a:ext cx="6520220" cy="3144614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5059035"/>
            <a:ext cx="6520220" cy="1653678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47B89-016F-47D6-B8DE-2F3CB81AC104}" type="datetimeFigureOut">
              <a:rPr lang="en-GB" smtClean="0"/>
              <a:t>14/10/2021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7BD47-3A37-4426-8211-141F5273FA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9894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012414"/>
            <a:ext cx="3212862" cy="479654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012414"/>
            <a:ext cx="3212862" cy="479654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47B89-016F-47D6-B8DE-2F3CB81AC104}" type="datetimeFigureOut">
              <a:rPr lang="en-GB" smtClean="0"/>
              <a:t>14/10/2021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7BD47-3A37-4426-8211-141F5273FA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6246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402484"/>
            <a:ext cx="6520220" cy="14611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1853171"/>
            <a:ext cx="3198096" cy="908210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2761381"/>
            <a:ext cx="3198096" cy="40615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1853171"/>
            <a:ext cx="3213847" cy="908210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2761381"/>
            <a:ext cx="3213847" cy="40615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47B89-016F-47D6-B8DE-2F3CB81AC104}" type="datetimeFigureOut">
              <a:rPr lang="en-GB" smtClean="0"/>
              <a:t>14/10/2021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7BD47-3A37-4426-8211-141F5273FA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4222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47B89-016F-47D6-B8DE-2F3CB81AC104}" type="datetimeFigureOut">
              <a:rPr lang="en-GB" smtClean="0"/>
              <a:t>14/10/2021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7BD47-3A37-4426-8211-141F5273FA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961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47B89-016F-47D6-B8DE-2F3CB81AC104}" type="datetimeFigureOut">
              <a:rPr lang="en-GB" smtClean="0"/>
              <a:t>14/10/2021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7BD47-3A37-4426-8211-141F5273FA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111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03978"/>
            <a:ext cx="2438192" cy="1763924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088455"/>
            <a:ext cx="3827085" cy="5372269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2267902"/>
            <a:ext cx="2438192" cy="4201570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47B89-016F-47D6-B8DE-2F3CB81AC104}" type="datetimeFigureOut">
              <a:rPr lang="en-GB" smtClean="0"/>
              <a:t>14/10/2021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7BD47-3A37-4426-8211-141F5273FA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0366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03978"/>
            <a:ext cx="2438192" cy="1763924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088455"/>
            <a:ext cx="3827085" cy="5372269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2267902"/>
            <a:ext cx="2438192" cy="4201570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47B89-016F-47D6-B8DE-2F3CB81AC104}" type="datetimeFigureOut">
              <a:rPr lang="en-GB" smtClean="0"/>
              <a:t>14/10/2021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7BD47-3A37-4426-8211-141F5273FA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0569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402484"/>
            <a:ext cx="6520220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012414"/>
            <a:ext cx="6520220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7006700"/>
            <a:ext cx="170092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47B89-016F-47D6-B8DE-2F3CB81AC104}" type="datetimeFigureOut">
              <a:rPr lang="en-GB" smtClean="0"/>
              <a:t>14/10/2021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7006700"/>
            <a:ext cx="255139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7006700"/>
            <a:ext cx="170092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7BD47-3A37-4426-8211-141F5273FA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200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34D479-3043-5D47-89AF-5A03418BE6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r="37734" b="139"/>
          <a:stretch/>
        </p:blipFill>
        <p:spPr>
          <a:xfrm>
            <a:off x="0" y="1"/>
            <a:ext cx="7591425" cy="62579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62074" y="234792"/>
            <a:ext cx="486727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percu" panose="02000506040000020004" pitchFamily="50" charset="0"/>
              </a:rPr>
              <a:t>It’s easy to create your own #</a:t>
            </a:r>
            <a:r>
              <a:rPr lang="en-US" dirty="0" err="1" smtClean="0">
                <a:solidFill>
                  <a:schemeClr val="bg1"/>
                </a:solidFill>
                <a:latin typeface="Apercu" panose="02000506040000020004" pitchFamily="50" charset="0"/>
              </a:rPr>
              <a:t>wastesectorsayszero</a:t>
            </a:r>
            <a:r>
              <a:rPr lang="en-US" dirty="0" smtClean="0">
                <a:solidFill>
                  <a:schemeClr val="bg1"/>
                </a:solidFill>
                <a:latin typeface="Apercu" panose="02000506040000020004" pitchFamily="50" charset="0"/>
              </a:rPr>
              <a:t> photo frame!</a:t>
            </a:r>
          </a:p>
          <a:p>
            <a:pPr algn="ctr"/>
            <a:endParaRPr lang="en-US" dirty="0">
              <a:solidFill>
                <a:schemeClr val="bg1"/>
              </a:solidFill>
              <a:latin typeface="Apercu" panose="02000506040000020004" pitchFamily="50" charset="0"/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percu" panose="02000506040000020004" pitchFamily="50" charset="0"/>
              </a:rPr>
              <a:t>Like the examples below; take a picture of yourself with ‘Zero’ on your hand</a:t>
            </a:r>
          </a:p>
          <a:p>
            <a:pPr algn="ctr"/>
            <a:endParaRPr lang="en-US" dirty="0">
              <a:solidFill>
                <a:schemeClr val="bg1"/>
              </a:solidFill>
              <a:latin typeface="Apercu" panose="02000506040000020004" pitchFamily="50" charset="0"/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percu" panose="02000506040000020004" pitchFamily="50" charset="0"/>
              </a:rPr>
              <a:t>Then using the last slide with the blank frame, add your picture and then click ‘send to front’ on the frame to it covers your photo</a:t>
            </a:r>
          </a:p>
          <a:p>
            <a:pPr algn="ctr"/>
            <a:endParaRPr lang="en-US" dirty="0">
              <a:solidFill>
                <a:schemeClr val="bg1"/>
              </a:solidFill>
              <a:latin typeface="Apercu" panose="02000506040000020004" pitchFamily="50" charset="0"/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percu" panose="02000506040000020004" pitchFamily="50" charset="0"/>
              </a:rPr>
              <a:t>Click File&gt;Save as and then choose JPEG for the file type.</a:t>
            </a:r>
          </a:p>
          <a:p>
            <a:pPr algn="ctr"/>
            <a:endParaRPr lang="en-US" dirty="0">
              <a:solidFill>
                <a:schemeClr val="bg1"/>
              </a:solidFill>
              <a:latin typeface="Apercu" panose="02000506040000020004" pitchFamily="50" charset="0"/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percu" panose="02000506040000020004" pitchFamily="50" charset="0"/>
              </a:rPr>
              <a:t>When you hit ‘save’ it will ask if you want to save all slides or just this one, </a:t>
            </a:r>
            <a:r>
              <a:rPr lang="en-US" dirty="0" err="1" smtClean="0">
                <a:solidFill>
                  <a:schemeClr val="bg1"/>
                </a:solidFill>
                <a:latin typeface="Apercu" panose="02000506040000020004" pitchFamily="50" charset="0"/>
              </a:rPr>
              <a:t>clikc</a:t>
            </a:r>
            <a:r>
              <a:rPr lang="en-US" dirty="0" smtClean="0">
                <a:solidFill>
                  <a:schemeClr val="bg1"/>
                </a:solidFill>
                <a:latin typeface="Apercu" panose="02000506040000020004" pitchFamily="50" charset="0"/>
              </a:rPr>
              <a:t> ‘Just This One’ and it will save your image as a photo</a:t>
            </a:r>
          </a:p>
          <a:p>
            <a:pPr algn="ctr"/>
            <a:endParaRPr lang="en-US" dirty="0">
              <a:solidFill>
                <a:schemeClr val="bg1"/>
              </a:solidFill>
              <a:latin typeface="Apercu" panose="02000506040000020004" pitchFamily="50" charset="0"/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percu" panose="02000506040000020004" pitchFamily="50" charset="0"/>
              </a:rPr>
              <a:t>Post to social media and don’t forget to tag @</a:t>
            </a:r>
            <a:r>
              <a:rPr lang="en-US" dirty="0" err="1" smtClean="0">
                <a:solidFill>
                  <a:schemeClr val="bg1"/>
                </a:solidFill>
                <a:latin typeface="Apercu" panose="02000506040000020004" pitchFamily="50" charset="0"/>
              </a:rPr>
              <a:t>hopeforjusticeint</a:t>
            </a:r>
            <a:r>
              <a:rPr lang="en-US" dirty="0" smtClean="0">
                <a:solidFill>
                  <a:schemeClr val="bg1"/>
                </a:solidFill>
                <a:latin typeface="Apercu" panose="02000506040000020004" pitchFamily="50" charset="0"/>
              </a:rPr>
              <a:t> and use the hashtag #</a:t>
            </a:r>
            <a:r>
              <a:rPr lang="en-US" dirty="0" err="1" smtClean="0">
                <a:solidFill>
                  <a:schemeClr val="bg1"/>
                </a:solidFill>
                <a:latin typeface="Apercu" panose="02000506040000020004" pitchFamily="50" charset="0"/>
              </a:rPr>
              <a:t>wastesectorsayszero</a:t>
            </a:r>
            <a:r>
              <a:rPr lang="en-US" dirty="0" smtClean="0">
                <a:solidFill>
                  <a:schemeClr val="bg1"/>
                </a:solidFill>
                <a:latin typeface="Apercu" panose="02000506040000020004" pitchFamily="50" charset="0"/>
              </a:rPr>
              <a:t> </a:t>
            </a:r>
            <a:endParaRPr lang="en-GB" dirty="0">
              <a:solidFill>
                <a:schemeClr val="bg1"/>
              </a:solidFill>
              <a:latin typeface="Apercu" panose="02000506040000020004" pitchFamily="50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9C5D68-57E0-9B4E-BA1D-F0A38BB7BF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975" y="6371662"/>
            <a:ext cx="796925" cy="105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246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0" b="18690"/>
          <a:stretch/>
        </p:blipFill>
        <p:spPr>
          <a:xfrm>
            <a:off x="1" y="-449942"/>
            <a:ext cx="7559674" cy="84037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6100" y="-571500"/>
            <a:ext cx="8648700" cy="864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010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58"/>
          <a:stretch/>
        </p:blipFill>
        <p:spPr>
          <a:xfrm rot="5400000">
            <a:off x="-123704" y="-355269"/>
            <a:ext cx="7807080" cy="7559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6100" y="-571500"/>
            <a:ext cx="8648700" cy="864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975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14" b="16856"/>
          <a:stretch/>
        </p:blipFill>
        <p:spPr>
          <a:xfrm>
            <a:off x="-14514" y="-493486"/>
            <a:ext cx="7559675" cy="8331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6100" y="-571500"/>
            <a:ext cx="8648700" cy="864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251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49" r="8601" b="20324"/>
          <a:stretch/>
        </p:blipFill>
        <p:spPr>
          <a:xfrm rot="5400000">
            <a:off x="-632505" y="-252863"/>
            <a:ext cx="8418283" cy="79660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7714" y="-594176"/>
            <a:ext cx="8648700" cy="864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99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0" t="2233" r="14001"/>
          <a:stretch/>
        </p:blipFill>
        <p:spPr>
          <a:xfrm rot="5400000">
            <a:off x="-188690" y="-478973"/>
            <a:ext cx="8200572" cy="82586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6100" y="-571500"/>
            <a:ext cx="8648700" cy="864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35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5937" y="-552450"/>
            <a:ext cx="8648700" cy="864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4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08C20537277142AFAA177390E4A1F9" ma:contentTypeVersion="13" ma:contentTypeDescription="Create a new document." ma:contentTypeScope="" ma:versionID="eeec19cfebdeb1241aced8c3a1a96fd8">
  <xsd:schema xmlns:xsd="http://www.w3.org/2001/XMLSchema" xmlns:xs="http://www.w3.org/2001/XMLSchema" xmlns:p="http://schemas.microsoft.com/office/2006/metadata/properties" xmlns:ns2="ab01923e-4474-40ec-8aed-6d896a0f3ebf" xmlns:ns3="87c27879-f614-4333-8d17-a2675e9691ec" targetNamespace="http://schemas.microsoft.com/office/2006/metadata/properties" ma:root="true" ma:fieldsID="799054e8439c6aeb3c1bc1c6b1abc7d8" ns2:_="" ns3:_="">
    <xsd:import namespace="ab01923e-4474-40ec-8aed-6d896a0f3ebf"/>
    <xsd:import namespace="87c27879-f614-4333-8d17-a2675e9691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01923e-4474-40ec-8aed-6d896a0f3e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c27879-f614-4333-8d17-a2675e9691e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4BEFAF4-B7E4-419E-94DF-FD40EFA17D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01923e-4474-40ec-8aed-6d896a0f3ebf"/>
    <ds:schemaRef ds:uri="87c27879-f614-4333-8d17-a2675e9691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89D5A3E-DDDE-4B0E-9F67-F1AE76A4C81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A069109-8F59-4C72-B690-7055CFE40A6E}">
  <ds:schemaRefs>
    <ds:schemaRef ds:uri="http://schemas.microsoft.com/office/2006/metadata/properties"/>
    <ds:schemaRef ds:uri="http://purl.org/dc/terms/"/>
    <ds:schemaRef ds:uri="ab01923e-4474-40ec-8aed-6d896a0f3e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87c27879-f614-4333-8d17-a2675e9691ec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336</TotalTime>
  <Words>122</Words>
  <Application>Microsoft Office PowerPoint</Application>
  <PresentationFormat>Custom</PresentationFormat>
  <Paragraphs>11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Apercu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 Hewitt</dc:creator>
  <cp:lastModifiedBy>Hannah Symons</cp:lastModifiedBy>
  <cp:revision>13</cp:revision>
  <dcterms:created xsi:type="dcterms:W3CDTF">2021-10-05T12:30:36Z</dcterms:created>
  <dcterms:modified xsi:type="dcterms:W3CDTF">2021-10-14T13:08:03Z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0x0101003908C20537277142AFAA177390E4A1F9</vt:lpwstr>
  </property>
</Properties>
</file>