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2" r:id="rId2"/>
    <p:sldMasterId id="2147483679" r:id="rId3"/>
    <p:sldMasterId id="2147483684" r:id="rId4"/>
    <p:sldMasterId id="2147483694" r:id="rId5"/>
    <p:sldMasterId id="2147483700" r:id="rId6"/>
    <p:sldMasterId id="2147483706" r:id="rId7"/>
    <p:sldMasterId id="2147483717" r:id="rId8"/>
    <p:sldMasterId id="2147483834" r:id="rId9"/>
    <p:sldMasterId id="2147483839" r:id="rId10"/>
    <p:sldMasterId id="2147483844" r:id="rId11"/>
    <p:sldMasterId id="2147483851" r:id="rId12"/>
    <p:sldMasterId id="2147483858" r:id="rId13"/>
    <p:sldMasterId id="2147483959" r:id="rId14"/>
  </p:sldMasterIdLst>
  <p:notesMasterIdLst>
    <p:notesMasterId r:id="rId32"/>
  </p:notesMasterIdLst>
  <p:sldIdLst>
    <p:sldId id="268" r:id="rId15"/>
    <p:sldId id="266" r:id="rId16"/>
    <p:sldId id="299" r:id="rId17"/>
    <p:sldId id="300" r:id="rId18"/>
    <p:sldId id="294" r:id="rId19"/>
    <p:sldId id="305" r:id="rId20"/>
    <p:sldId id="297" r:id="rId21"/>
    <p:sldId id="290" r:id="rId22"/>
    <p:sldId id="278" r:id="rId23"/>
    <p:sldId id="291" r:id="rId24"/>
    <p:sldId id="309" r:id="rId25"/>
    <p:sldId id="306" r:id="rId26"/>
    <p:sldId id="307" r:id="rId27"/>
    <p:sldId id="302" r:id="rId28"/>
    <p:sldId id="303" r:id="rId29"/>
    <p:sldId id="304" r:id="rId30"/>
    <p:sldId id="308"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6" userDrawn="1">
          <p15:clr>
            <a:srgbClr val="A4A3A4"/>
          </p15:clr>
        </p15:guide>
        <p15:guide id="2" pos="43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716E"/>
    <a:srgbClr val="1D4F82"/>
    <a:srgbClr val="94C22D"/>
    <a:srgbClr val="0F5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p:restoredTop sz="94670"/>
  </p:normalViewPr>
  <p:slideViewPr>
    <p:cSldViewPr snapToGrid="0" snapToObjects="1">
      <p:cViewPr varScale="1">
        <p:scale>
          <a:sx n="111" d="100"/>
          <a:sy n="111" d="100"/>
        </p:scale>
        <p:origin x="437" y="77"/>
      </p:cViewPr>
      <p:guideLst>
        <p:guide orient="horz" pos="3026"/>
        <p:guide pos="4309"/>
      </p:guideLst>
    </p:cSldViewPr>
  </p:slideViewPr>
  <p:notesTextViewPr>
    <p:cViewPr>
      <p:scale>
        <a:sx n="1" d="1"/>
        <a:sy n="1" d="1"/>
      </p:scale>
      <p:origin x="0" y="0"/>
    </p:cViewPr>
  </p:notesTextViewPr>
  <p:notesViewPr>
    <p:cSldViewPr snapToGrid="0" snapToObjects="1">
      <p:cViewPr varScale="1">
        <p:scale>
          <a:sx n="159" d="100"/>
          <a:sy n="159" d="100"/>
        </p:scale>
        <p:origin x="54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3EBCD-1DD1-494E-AE15-B58FDE7D3C96}"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123190-BDD0-AA41-B093-5EBC512D729B}" type="slidenum">
              <a:rPr lang="en-US" smtClean="0"/>
              <a:t>‹#›</a:t>
            </a:fld>
            <a:endParaRPr lang="en-US"/>
          </a:p>
        </p:txBody>
      </p:sp>
    </p:spTree>
    <p:extLst>
      <p:ext uri="{BB962C8B-B14F-4D97-AF65-F5344CB8AC3E}">
        <p14:creationId xmlns:p14="http://schemas.microsoft.com/office/powerpoint/2010/main" val="232287689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FBF3-759B-B947-8EF0-9E13568F39CF}"/>
              </a:ext>
            </a:extLst>
          </p:cNvPr>
          <p:cNvSpPr>
            <a:spLocks noGrp="1"/>
          </p:cNvSpPr>
          <p:nvPr>
            <p:ph type="ctrTitle"/>
          </p:nvPr>
        </p:nvSpPr>
        <p:spPr>
          <a:xfrm>
            <a:off x="539197" y="1819384"/>
            <a:ext cx="4454221" cy="876106"/>
          </a:xfrm>
          <a:prstGeom prst="rect">
            <a:avLst/>
          </a:prstGeom>
        </p:spPr>
        <p:txBody>
          <a:bodyPr anchor="t"/>
          <a:lstStyle>
            <a:lvl1pPr algn="l">
              <a:defRPr sz="300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82717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743DA856-FDC1-4452-A8D4-AB7E6F65095A}"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6"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854107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fld id="{0C1CEB86-436A-4C51-B7F9-B013C0CDEC67}"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656797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86BADC8E-1818-4B7C-8B53-9BE9B1521E13}"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6"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313343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ECB1943A-9FE0-4EB2-B4D0-94C2F92F717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513075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fld id="{510C4B39-8606-4246-813F-69BD6BDD0849}"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6"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2413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FC638E49-5531-4684-AB64-21662551470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2339323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section title_Blue">
    <p:spTree>
      <p:nvGrpSpPr>
        <p:cNvPr id="1" name=""/>
        <p:cNvGrpSpPr/>
        <p:nvPr/>
      </p:nvGrpSpPr>
      <p:grpSpPr>
        <a:xfrm>
          <a:off x="0" y="0"/>
          <a:ext cx="0" cy="0"/>
          <a:chOff x="0" y="0"/>
          <a:chExt cx="0" cy="0"/>
        </a:xfrm>
      </p:grpSpPr>
      <p:grpSp>
        <p:nvGrpSpPr>
          <p:cNvPr id="4" name="Group 3"/>
          <p:cNvGrpSpPr/>
          <p:nvPr userDrawn="1"/>
        </p:nvGrpSpPr>
        <p:grpSpPr>
          <a:xfrm>
            <a:off x="0" y="1"/>
            <a:ext cx="9144000" cy="5148263"/>
            <a:chOff x="0" y="0"/>
            <a:chExt cx="9144000" cy="5148263"/>
          </a:xfrm>
        </p:grpSpPr>
        <p:pic>
          <p:nvPicPr>
            <p:cNvPr id="11" name="Picture 11" descr="FD_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Logo_suite_3_40x2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00963" y="4425950"/>
              <a:ext cx="1439862" cy="7207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title" hasCustomPrompt="1"/>
          </p:nvPr>
        </p:nvSpPr>
        <p:spPr bwMode="gray"/>
        <p:txBody>
          <a:bodyPr/>
          <a:lstStyle>
            <a:lvl1pPr>
              <a:defRPr>
                <a:solidFill>
                  <a:schemeClr val="bg1"/>
                </a:solidFill>
              </a:defRPr>
            </a:lvl1pPr>
          </a:lstStyle>
          <a:p>
            <a:r>
              <a:rPr lang="en-GB" noProof="0" dirty="0"/>
              <a:t>subsection title</a:t>
            </a:r>
          </a:p>
        </p:txBody>
      </p:sp>
      <p:sp>
        <p:nvSpPr>
          <p:cNvPr id="7" name="Espace réservé du texte 6"/>
          <p:cNvSpPr>
            <a:spLocks noGrp="1"/>
          </p:cNvSpPr>
          <p:nvPr>
            <p:ph type="body" sz="quarter" idx="12" hasCustomPrompt="1"/>
          </p:nvPr>
        </p:nvSpPr>
        <p:spPr bwMode="gray">
          <a:xfrm>
            <a:off x="358776" y="2276100"/>
            <a:ext cx="7921625" cy="2239941"/>
          </a:xfrm>
        </p:spPr>
        <p:txBody>
          <a:bodyPr/>
          <a:lstStyle>
            <a:lvl1pPr>
              <a:defRPr>
                <a:solidFill>
                  <a:schemeClr val="bg1"/>
                </a:solidFill>
              </a:defRPr>
            </a:lvl1pPr>
          </a:lstStyle>
          <a:p>
            <a:pPr lvl="0"/>
            <a:r>
              <a:rPr lang="en-GB" noProof="0" dirty="0"/>
              <a:t>subtitle</a:t>
            </a:r>
          </a:p>
        </p:txBody>
      </p:sp>
      <p:sp>
        <p:nvSpPr>
          <p:cNvPr id="6" name="Espace réservé de la date 5"/>
          <p:cNvSpPr>
            <a:spLocks noGrp="1"/>
          </p:cNvSpPr>
          <p:nvPr>
            <p:ph type="dt" sz="half" idx="13"/>
          </p:nvPr>
        </p:nvSpPr>
        <p:spPr bwMode="gray"/>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5B99D15-E1CF-4F03-BF82-16F9252407B4}" type="datetime4">
              <a:rPr kumimoji="0" lang="en-GB" sz="100" b="0" i="0" u="none" strike="noStrike" kern="1200" cap="none" spc="0" normalizeH="0" baseline="0" noProof="0" smtClean="0">
                <a:ln>
                  <a:noFill/>
                </a:ln>
                <a:solidFill>
                  <a:srgbClr val="FFFFFF">
                    <a:alpha val="0"/>
                  </a:srgbClr>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 May 2022</a:t>
            </a:fld>
            <a:endParaRPr kumimoji="0" lang="en-GB" sz="100" b="0" i="0" u="none" strike="noStrike" kern="1200" cap="none" spc="0" normalizeH="0" baseline="0" noProof="0" dirty="0">
              <a:ln>
                <a:noFill/>
              </a:ln>
              <a:solidFill>
                <a:srgbClr val="FFFFFF">
                  <a:alpha val="0"/>
                </a:srgbClr>
              </a:solidFill>
              <a:effectLst/>
              <a:uLnTx/>
              <a:uFillTx/>
              <a:latin typeface="Arial"/>
              <a:ea typeface="+mn-ea"/>
              <a:cs typeface="+mn-cs"/>
            </a:endParaRPr>
          </a:p>
        </p:txBody>
      </p:sp>
      <p:sp>
        <p:nvSpPr>
          <p:cNvPr id="12" name="Espace réservé du pied de page 11"/>
          <p:cNvSpPr>
            <a:spLocks noGrp="1"/>
          </p:cNvSpPr>
          <p:nvPr>
            <p:ph type="ftr" sz="quarter" idx="14"/>
          </p:nvPr>
        </p:nvSpPr>
        <p:spPr bwMode="gray">
          <a:xfrm>
            <a:off x="2015740" y="4786313"/>
            <a:ext cx="5400000" cy="108000"/>
          </a:xfrm>
          <a:prstGeom prst="rect">
            <a:avLst/>
          </a:prstGeo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fr-FR" sz="1800" b="0" i="0" u="none" strike="noStrike" kern="1200" cap="none" spc="0" normalizeH="0" baseline="0" noProof="0" dirty="0">
                <a:ln>
                  <a:noFill/>
                </a:ln>
                <a:solidFill>
                  <a:srgbClr val="FFFFFF"/>
                </a:solidFill>
                <a:effectLst/>
                <a:uLnTx/>
                <a:uFillTx/>
                <a:latin typeface="Arial"/>
                <a:ea typeface="+mn-ea"/>
                <a:cs typeface="+mn-cs"/>
              </a:rPr>
              <a:t>Recoup Conference 2017</a:t>
            </a:r>
          </a:p>
        </p:txBody>
      </p:sp>
      <p:sp>
        <p:nvSpPr>
          <p:cNvPr id="13" name="Espace réservé du numéro de diapositive 12"/>
          <p:cNvSpPr>
            <a:spLocks noGrp="1"/>
          </p:cNvSpPr>
          <p:nvPr>
            <p:ph type="sldNum" sz="quarter" idx="15"/>
          </p:nvPr>
        </p:nvSpPr>
        <p:spPr bwMode="gray"/>
        <p:txBody>
          <a:bodyPr/>
          <a:lstStyle>
            <a:lvl1pPr>
              <a:defRPr>
                <a:solidFill>
                  <a:schemeClr val="accent6"/>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C85812-F953-4AE8-878A-A89F38174EA6}" type="slidenum">
              <a:rPr kumimoji="0" lang="en-GB" altLang="fr-FR" sz="750" b="1" i="0" u="none" strike="noStrike" kern="1200" cap="none" spc="0" normalizeH="0" baseline="0" noProof="0" smtClean="0">
                <a:ln>
                  <a:noFill/>
                </a:ln>
                <a:solidFill>
                  <a:srgbClr val="AADC1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r>
              <a:rPr kumimoji="0" lang="en-GB" altLang="fr-FR" sz="750" b="1" i="0" u="none" strike="noStrike" kern="1200" cap="none" spc="0" normalizeH="0" baseline="0" noProof="0" dirty="0">
                <a:ln>
                  <a:noFill/>
                </a:ln>
                <a:solidFill>
                  <a:srgbClr val="AADC14"/>
                </a:solidFill>
                <a:effectLst/>
                <a:uLnTx/>
                <a:uFillTx/>
                <a:latin typeface="Arial"/>
                <a:ea typeface="+mn-ea"/>
                <a:cs typeface="+mn-cs"/>
              </a:rPr>
              <a:t> I</a:t>
            </a:r>
          </a:p>
        </p:txBody>
      </p:sp>
      <p:sp>
        <p:nvSpPr>
          <p:cNvPr id="9" name="TextBox 8"/>
          <p:cNvSpPr txBox="1"/>
          <p:nvPr userDrawn="1"/>
        </p:nvSpPr>
        <p:spPr>
          <a:xfrm>
            <a:off x="683568" y="4786313"/>
            <a:ext cx="1224160" cy="11541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A59FE4-B813-46F0-8874-98A66F66A195}" type="datetime4">
              <a:rPr kumimoji="0" lang="en-GB" sz="7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 May 2022</a:t>
            </a:fld>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9472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996582-CFE1-B64D-8F9C-17C3A993817F}"/>
              </a:ext>
            </a:extLst>
          </p:cNvPr>
          <p:cNvGrpSpPr/>
          <p:nvPr userDrawn="1"/>
        </p:nvGrpSpPr>
        <p:grpSpPr>
          <a:xfrm>
            <a:off x="0" y="1007262"/>
            <a:ext cx="2166776" cy="3159942"/>
            <a:chOff x="0" y="811323"/>
            <a:chExt cx="2166776" cy="3159942"/>
          </a:xfrm>
          <a:solidFill>
            <a:srgbClr val="24ABB5"/>
          </a:solidFill>
        </p:grpSpPr>
        <p:sp>
          <p:nvSpPr>
            <p:cNvPr id="16" name="Freeform 15">
              <a:extLst>
                <a:ext uri="{FF2B5EF4-FFF2-40B4-BE49-F238E27FC236}">
                  <a16:creationId xmlns:a16="http://schemas.microsoft.com/office/drawing/2014/main" id="{7BE4F7F3-720A-EE40-9E3F-4A352CF7EC2E}"/>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0C1DCC6-55E5-3E42-8B6A-0B835F71E3A2}"/>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5CED775A-86FF-514F-81DF-0FA0EF54A9C1}"/>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2" name="Content Placeholder 2">
            <a:extLst>
              <a:ext uri="{FF2B5EF4-FFF2-40B4-BE49-F238E27FC236}">
                <a16:creationId xmlns:a16="http://schemas.microsoft.com/office/drawing/2014/main" id="{2FCC8878-980C-0648-AB28-DE90D6872FE5}"/>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9735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8" name="Group 7">
            <a:extLst>
              <a:ext uri="{FF2B5EF4-FFF2-40B4-BE49-F238E27FC236}">
                <a16:creationId xmlns:a16="http://schemas.microsoft.com/office/drawing/2014/main" id="{4800FA88-1130-9E42-A00B-4D1081995488}"/>
              </a:ext>
            </a:extLst>
          </p:cNvPr>
          <p:cNvGrpSpPr/>
          <p:nvPr userDrawn="1"/>
        </p:nvGrpSpPr>
        <p:grpSpPr>
          <a:xfrm flipH="1">
            <a:off x="6977224" y="710624"/>
            <a:ext cx="2166776" cy="3159942"/>
            <a:chOff x="0" y="811323"/>
            <a:chExt cx="2166776" cy="3159942"/>
          </a:xfrm>
          <a:solidFill>
            <a:srgbClr val="86B245"/>
          </a:solidFill>
        </p:grpSpPr>
        <p:sp>
          <p:nvSpPr>
            <p:cNvPr id="9" name="Freeform 8">
              <a:extLst>
                <a:ext uri="{FF2B5EF4-FFF2-40B4-BE49-F238E27FC236}">
                  <a16:creationId xmlns:a16="http://schemas.microsoft.com/office/drawing/2014/main" id="{FA69B8E2-DAC9-754A-85F8-E657C6C0A105}"/>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F7F0485E-9600-4A48-ABD9-D5DAD14887CF}"/>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44518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5FB2D8C-BB18-BA46-87F7-CE01191D2D15}"/>
              </a:ext>
            </a:extLst>
          </p:cNvPr>
          <p:cNvGrpSpPr/>
          <p:nvPr userDrawn="1"/>
        </p:nvGrpSpPr>
        <p:grpSpPr>
          <a:xfrm flipH="1">
            <a:off x="6977224" y="710624"/>
            <a:ext cx="2166776" cy="3159942"/>
            <a:chOff x="0" y="811323"/>
            <a:chExt cx="2166776" cy="3159942"/>
          </a:xfrm>
          <a:solidFill>
            <a:srgbClr val="E67336"/>
          </a:solidFill>
        </p:grpSpPr>
        <p:sp>
          <p:nvSpPr>
            <p:cNvPr id="6" name="Freeform 5">
              <a:extLst>
                <a:ext uri="{FF2B5EF4-FFF2-40B4-BE49-F238E27FC236}">
                  <a16:creationId xmlns:a16="http://schemas.microsoft.com/office/drawing/2014/main" id="{7A2F46DE-7F4D-C44E-B955-0EF0B72ACEE4}"/>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364EB6C5-AA75-584E-B402-8D304ECCB786}"/>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49028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1056490"/>
            <a:ext cx="8217638"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081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1E4F83"/>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53418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AD5691"/>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88653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505050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AD5691"/>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141073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E67336"/>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184648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1E4F83"/>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359566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a:xfrm>
            <a:off x="316810" y="4767263"/>
            <a:ext cx="405433" cy="273844"/>
          </a:xfrm>
          <a:prstGeom prst="rect">
            <a:avLst/>
          </a:prstGeom>
        </p:spPr>
        <p:txBody>
          <a:bodyPr/>
          <a:lstStyle/>
          <a:p>
            <a:fld id="{20867CD3-E5BF-4944-B5CB-6F4DE37C0769}" type="datetime4">
              <a:rPr lang="en-GB" altLang="fr-FR" smtClean="0">
                <a:solidFill>
                  <a:srgbClr val="FFFFFF">
                    <a:alpha val="0"/>
                  </a:srgbClr>
                </a:solidFill>
              </a:rPr>
              <a:p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915477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Slide Number Placeholder 5"/>
          <p:cNvSpPr>
            <a:spLocks noGrp="1"/>
          </p:cNvSpPr>
          <p:nvPr>
            <p:ph type="sldNum" sz="quarter" idx="10"/>
          </p:nvPr>
        </p:nvSpPr>
        <p:spPr/>
        <p:txBody>
          <a:bodyPr/>
          <a:lstStyle>
            <a:lvl1pPr>
              <a:defRPr/>
            </a:lvl1pPr>
          </a:lstStyle>
          <a:p>
            <a:pPr>
              <a:defRPr/>
            </a:pPr>
            <a:fld id="{479F43BF-33A6-4A40-8FF9-967E71CD4C00}" type="slidenum">
              <a:rPr lang="fr-FR" altLang="en-US"/>
              <a:pPr>
                <a:defRPr/>
              </a:pPr>
              <a:t>‹#›</a:t>
            </a:fld>
            <a:endParaRPr lang="fr-FR" altLang="en-US" dirty="0"/>
          </a:p>
        </p:txBody>
      </p:sp>
    </p:spTree>
    <p:extLst>
      <p:ext uri="{BB962C8B-B14F-4D97-AF65-F5344CB8AC3E}">
        <p14:creationId xmlns:p14="http://schemas.microsoft.com/office/powerpoint/2010/main" val="4227150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2"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endParaRPr lang="en-GB" altLang="fr-FR" dirty="0">
              <a:solidFill>
                <a:srgbClr val="FFFFFF">
                  <a:alpha val="0"/>
                </a:srgbClr>
              </a:solidFill>
            </a:endParaRP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1946170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737141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3000" b="0" i="0">
                <a:solidFill>
                  <a:srgbClr val="1D4F82"/>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1" y="1056490"/>
            <a:ext cx="4512827" cy="2755423"/>
          </a:xfrm>
          <a:prstGeom prst="rect">
            <a:avLst/>
          </a:prstGeom>
        </p:spPr>
        <p:txBody>
          <a:bodyPr/>
          <a:lstStyle>
            <a:lvl1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1pPr>
            <a:lvl2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2pPr>
            <a:lvl3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3pPr>
            <a:lvl4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4pPr>
            <a:lvl5pPr>
              <a:buClr>
                <a:srgbClr val="1D4F82"/>
              </a:buClr>
              <a:buSzPct val="125000"/>
              <a:defRPr sz="1600">
                <a:solidFill>
                  <a:srgbClr val="74716E"/>
                </a:solidFill>
                <a:latin typeface="Futura Medium" panose="020B0602020204020303" pitchFamily="34" charset="-79"/>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9D5882B1-2957-CF40-BDC3-29AA5A66A6C4}"/>
              </a:ext>
            </a:extLst>
          </p:cNvPr>
          <p:cNvSpPr>
            <a:spLocks noGrp="1"/>
          </p:cNvSpPr>
          <p:nvPr>
            <p:ph type="pic" sz="quarter" idx="10"/>
          </p:nvPr>
        </p:nvSpPr>
        <p:spPr>
          <a:xfrm>
            <a:off x="5391150" y="1056490"/>
            <a:ext cx="3124200" cy="2917825"/>
          </a:xfrm>
          <a:prstGeom prst="rect">
            <a:avLst/>
          </a:prstGeom>
          <a:solidFill>
            <a:schemeClr val="bg1">
              <a:lumMod val="95000"/>
            </a:schemeClr>
          </a:solidFill>
        </p:spPr>
        <p:txBody>
          <a:bodyPr anchor="ctr"/>
          <a:lstStyle>
            <a:lvl1pPr marL="0" indent="0" algn="ctr">
              <a:buFont typeface="Arial" panose="020B0604020202020204" pitchFamily="34" charset="0"/>
              <a:buNone/>
              <a:defRPr sz="1500" b="0">
                <a:solidFill>
                  <a:srgbClr val="74716E"/>
                </a:solidFill>
                <a:latin typeface="Futura Medium" panose="020B0602020204020303" pitchFamily="34" charset="-79"/>
                <a:cs typeface="Futura Medium" panose="020B0602020204020303" pitchFamily="34" charset="-79"/>
              </a:defRPr>
            </a:lvl1pPr>
          </a:lstStyle>
          <a:p>
            <a:endParaRPr lang="en-US" dirty="0"/>
          </a:p>
        </p:txBody>
      </p:sp>
    </p:spTree>
    <p:extLst>
      <p:ext uri="{BB962C8B-B14F-4D97-AF65-F5344CB8AC3E}">
        <p14:creationId xmlns:p14="http://schemas.microsoft.com/office/powerpoint/2010/main" val="349464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6"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369024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endParaRPr lang="en-GB" altLang="fr-FR" dirty="0">
              <a:solidFill>
                <a:srgbClr val="030F40"/>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16841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p>
            <a:endParaRPr lang="en-GB" altLang="fr-FR" dirty="0">
              <a:solidFill>
                <a:srgbClr val="030F40"/>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6"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443703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895331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6"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91650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6"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41314888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ubsection title_Blue">
    <p:spTree>
      <p:nvGrpSpPr>
        <p:cNvPr id="1" name=""/>
        <p:cNvGrpSpPr/>
        <p:nvPr/>
      </p:nvGrpSpPr>
      <p:grpSpPr>
        <a:xfrm>
          <a:off x="0" y="0"/>
          <a:ext cx="0" cy="0"/>
          <a:chOff x="0" y="0"/>
          <a:chExt cx="0" cy="0"/>
        </a:xfrm>
      </p:grpSpPr>
      <p:grpSp>
        <p:nvGrpSpPr>
          <p:cNvPr id="4" name="Group 3"/>
          <p:cNvGrpSpPr/>
          <p:nvPr userDrawn="1"/>
        </p:nvGrpSpPr>
        <p:grpSpPr>
          <a:xfrm>
            <a:off x="0" y="1"/>
            <a:ext cx="9144000" cy="5148263"/>
            <a:chOff x="0" y="0"/>
            <a:chExt cx="9144000" cy="5148263"/>
          </a:xfrm>
        </p:grpSpPr>
        <p:pic>
          <p:nvPicPr>
            <p:cNvPr id="11" name="Picture 11" descr="FD_1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51482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Logo_suite_3_40x20"/>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700963" y="4425950"/>
              <a:ext cx="1439862" cy="72072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re 1"/>
          <p:cNvSpPr>
            <a:spLocks noGrp="1"/>
          </p:cNvSpPr>
          <p:nvPr>
            <p:ph type="title" hasCustomPrompt="1"/>
          </p:nvPr>
        </p:nvSpPr>
        <p:spPr bwMode="gray"/>
        <p:txBody>
          <a:bodyPr/>
          <a:lstStyle>
            <a:lvl1pPr>
              <a:defRPr>
                <a:solidFill>
                  <a:schemeClr val="bg1"/>
                </a:solidFill>
              </a:defRPr>
            </a:lvl1pPr>
          </a:lstStyle>
          <a:p>
            <a:r>
              <a:rPr lang="en-GB" noProof="0" dirty="0"/>
              <a:t>subsection title</a:t>
            </a:r>
          </a:p>
        </p:txBody>
      </p:sp>
      <p:sp>
        <p:nvSpPr>
          <p:cNvPr id="7" name="Espace réservé du texte 6"/>
          <p:cNvSpPr>
            <a:spLocks noGrp="1"/>
          </p:cNvSpPr>
          <p:nvPr>
            <p:ph type="body" sz="quarter" idx="12" hasCustomPrompt="1"/>
          </p:nvPr>
        </p:nvSpPr>
        <p:spPr bwMode="gray">
          <a:xfrm>
            <a:off x="358776" y="2276100"/>
            <a:ext cx="7921625" cy="2239941"/>
          </a:xfrm>
        </p:spPr>
        <p:txBody>
          <a:bodyPr/>
          <a:lstStyle>
            <a:lvl1pPr>
              <a:defRPr>
                <a:solidFill>
                  <a:schemeClr val="bg1"/>
                </a:solidFill>
              </a:defRPr>
            </a:lvl1pPr>
          </a:lstStyle>
          <a:p>
            <a:pPr lvl="0"/>
            <a:r>
              <a:rPr lang="en-GB" noProof="0" dirty="0"/>
              <a:t>subtitle</a:t>
            </a:r>
          </a:p>
        </p:txBody>
      </p:sp>
      <p:sp>
        <p:nvSpPr>
          <p:cNvPr id="6" name="Espace réservé de la date 5"/>
          <p:cNvSpPr>
            <a:spLocks noGrp="1"/>
          </p:cNvSpPr>
          <p:nvPr>
            <p:ph type="dt" sz="half" idx="13"/>
          </p:nvPr>
        </p:nvSpPr>
        <p:spPr bwMode="gray"/>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 b="0" i="0" u="none" strike="noStrike" kern="1200" cap="none" spc="0" normalizeH="0" baseline="0" noProof="0" dirty="0">
              <a:ln>
                <a:noFill/>
              </a:ln>
              <a:solidFill>
                <a:srgbClr val="FFFFFF">
                  <a:alpha val="0"/>
                </a:srgbClr>
              </a:solidFill>
              <a:effectLst/>
              <a:uLnTx/>
              <a:uFillTx/>
              <a:latin typeface="Arial"/>
              <a:ea typeface="+mn-ea"/>
              <a:cs typeface="+mn-cs"/>
            </a:endParaRPr>
          </a:p>
        </p:txBody>
      </p:sp>
      <p:sp>
        <p:nvSpPr>
          <p:cNvPr id="12" name="Espace réservé du pied de page 11"/>
          <p:cNvSpPr>
            <a:spLocks noGrp="1"/>
          </p:cNvSpPr>
          <p:nvPr>
            <p:ph type="ftr" sz="quarter" idx="14"/>
          </p:nvPr>
        </p:nvSpPr>
        <p:spPr bwMode="gray">
          <a:xfrm>
            <a:off x="2015740" y="4786313"/>
            <a:ext cx="5400000" cy="108000"/>
          </a:xfrm>
          <a:prstGeom prst="rect">
            <a:avLst/>
          </a:prstGeom>
        </p:spPr>
        <p:txBody>
          <a:bodyPr/>
          <a:lstStyle>
            <a:lvl1pPr>
              <a:defRPr>
                <a:solidFill>
                  <a:schemeClr val="bg1"/>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Espace réservé du numéro de diapositive 12"/>
          <p:cNvSpPr>
            <a:spLocks noGrp="1"/>
          </p:cNvSpPr>
          <p:nvPr>
            <p:ph type="sldNum" sz="quarter" idx="15"/>
          </p:nvPr>
        </p:nvSpPr>
        <p:spPr bwMode="gray"/>
        <p:txBody>
          <a:bodyPr/>
          <a:lstStyle>
            <a:lvl1pPr>
              <a:defRPr>
                <a:solidFill>
                  <a:schemeClr val="accent6"/>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BC85812-F953-4AE8-878A-A89F38174EA6}" type="slidenum">
              <a:rPr kumimoji="0" lang="en-GB" altLang="fr-FR" sz="750" b="1" i="0" u="none" strike="noStrike" kern="1200" cap="none" spc="0" normalizeH="0" baseline="0" noProof="0" smtClean="0">
                <a:ln>
                  <a:noFill/>
                </a:ln>
                <a:solidFill>
                  <a:srgbClr val="AADC14"/>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r>
              <a:rPr kumimoji="0" lang="en-GB" altLang="fr-FR" sz="750" b="1" i="0" u="none" strike="noStrike" kern="1200" cap="none" spc="0" normalizeH="0" baseline="0" noProof="0" dirty="0">
                <a:ln>
                  <a:noFill/>
                </a:ln>
                <a:solidFill>
                  <a:srgbClr val="AADC14"/>
                </a:solidFill>
                <a:effectLst/>
                <a:uLnTx/>
                <a:uFillTx/>
                <a:latin typeface="Arial"/>
                <a:ea typeface="+mn-ea"/>
                <a:cs typeface="+mn-cs"/>
              </a:rPr>
              <a:t> I</a:t>
            </a:r>
          </a:p>
        </p:txBody>
      </p:sp>
      <p:sp>
        <p:nvSpPr>
          <p:cNvPr id="9" name="TextBox 8"/>
          <p:cNvSpPr txBox="1"/>
          <p:nvPr userDrawn="1"/>
        </p:nvSpPr>
        <p:spPr>
          <a:xfrm>
            <a:off x="683568" y="4786313"/>
            <a:ext cx="1224160" cy="115416"/>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A59FE4-B813-46F0-8874-98A66F66A195}" type="datetime4">
              <a:rPr kumimoji="0" lang="en-GB" sz="7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 May 2022</a:t>
            </a:fld>
            <a:endParaRPr kumimoji="0" lang="en-GB"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7923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3"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fld id="{4AC4A418-535A-42F0-95F5-F28126AFA708}"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4" name="Espace réservé du pied de page 13"/>
          <p:cNvSpPr>
            <a:spLocks noGrp="1"/>
          </p:cNvSpPr>
          <p:nvPr>
            <p:ph type="ftr" sz="quarter" idx="18"/>
          </p:nvPr>
        </p:nvSpPr>
        <p:spPr bwMode="gray">
          <a:xfrm>
            <a:off x="2015714" y="4786313"/>
            <a:ext cx="5400000" cy="107696"/>
          </a:xfrm>
          <a:prstGeom prst="rect">
            <a:avLst/>
          </a:prstGeom>
        </p:spPr>
        <p:txBody>
          <a:bodyPr/>
          <a:lstStyle/>
          <a:p>
            <a:r>
              <a:rPr lang="en-GB" altLang="fr-FR" dirty="0">
                <a:solidFill>
                  <a:srgbClr val="030F40"/>
                </a:solidFill>
              </a:rPr>
              <a:t>Recoup Conference 2017</a:t>
            </a: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652042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800" b="0">
                <a:latin typeface="Calibri" panose="020F0502020204030204" pitchFamily="34" charset="0"/>
              </a:defRPr>
            </a:lvl1pPr>
            <a:lvl2pPr marL="403622" indent="-205979">
              <a:lnSpc>
                <a:spcPct val="100000"/>
              </a:lnSpc>
              <a:spcAft>
                <a:spcPts val="450"/>
              </a:spcAft>
              <a:buClr>
                <a:schemeClr val="accent6"/>
              </a:buClr>
              <a:buFont typeface="Wingdings" panose="05000000000000000000" pitchFamily="2" charset="2"/>
              <a:buChar char="¢"/>
              <a:defRPr sz="1350" b="0">
                <a:latin typeface="Calibri" panose="020F0502020204030204" pitchFamily="34" charset="0"/>
              </a:defRPr>
            </a:lvl2pPr>
            <a:lvl3pPr marL="602456" indent="-198835">
              <a:lnSpc>
                <a:spcPct val="100000"/>
              </a:lnSpc>
              <a:spcBef>
                <a:spcPts val="0"/>
              </a:spcBef>
              <a:spcAft>
                <a:spcPts val="450"/>
              </a:spcAft>
              <a:buSzPct val="100000"/>
              <a:buFont typeface="Wingdings" panose="05000000000000000000" pitchFamily="2" charset="2"/>
              <a:buChar char="l"/>
              <a:defRPr sz="1200">
                <a:latin typeface="Calibri" panose="020F0502020204030204" pitchFamily="34" charset="0"/>
              </a:defRPr>
            </a:lvl3pPr>
            <a:lvl4pPr marL="807244" indent="-204788">
              <a:lnSpc>
                <a:spcPct val="100000"/>
              </a:lnSpc>
              <a:spcBef>
                <a:spcPts val="0"/>
              </a:spcBef>
              <a:spcAft>
                <a:spcPts val="450"/>
              </a:spcAft>
              <a:buSzPct val="100000"/>
              <a:buFont typeface="Symbol" panose="05050102010706020507" pitchFamily="18" charset="2"/>
              <a:buChar char=""/>
              <a:defRPr sz="1050">
                <a:latin typeface="Calibri" panose="020F0502020204030204" pitchFamily="34" charset="0"/>
              </a:defRPr>
            </a:lvl4pPr>
            <a:lvl5pPr marL="1006079" indent="-198835">
              <a:lnSpc>
                <a:spcPct val="100000"/>
              </a:lnSpc>
              <a:spcBef>
                <a:spcPts val="0"/>
              </a:spcBef>
              <a:spcAft>
                <a:spcPts val="450"/>
              </a:spcAft>
              <a:buSzPct val="50000"/>
              <a:defRPr sz="900">
                <a:latin typeface="Calibri" panose="020F0502020204030204" pitchFamily="34" charset="0"/>
              </a:defRPr>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effectLst/>
                <a:latin typeface="Calibri" panose="020F0502020204030204" pitchFamily="34" charset="0"/>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68751CB6-2882-4E07-8B2D-EAA453B6C45A}"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3572007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nd content_Normal">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B75FFC8E-2119-42FC-90C2-4EF0A2B4676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Text Placeholder 3"/>
          <p:cNvSpPr>
            <a:spLocks noGrp="1"/>
          </p:cNvSpPr>
          <p:nvPr>
            <p:ph type="body" sz="quarter" idx="19" hasCustomPrompt="1"/>
          </p:nvPr>
        </p:nvSpPr>
        <p:spPr>
          <a:xfrm>
            <a:off x="358777" y="600531"/>
            <a:ext cx="7921625" cy="433388"/>
          </a:xfrm>
        </p:spPr>
        <p:txBody>
          <a:bodyPr/>
          <a:lstStyle>
            <a:lvl1pPr>
              <a:defRPr sz="1500" b="0"/>
            </a:lvl1pPr>
          </a:lstStyle>
          <a:p>
            <a:pPr lvl="0"/>
            <a:r>
              <a:rPr lang="en-GB" noProof="0" dirty="0"/>
              <a:t>subtitle</a:t>
            </a:r>
          </a:p>
        </p:txBody>
      </p:sp>
      <p:sp>
        <p:nvSpPr>
          <p:cNvPr id="9"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3943323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EDC5-CA69-2F43-8629-5676B93631BB}"/>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912884"/>
            <a:ext cx="8217638"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834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4">
          <p15:clr>
            <a:srgbClr val="FBAE40"/>
          </p15:clr>
        </p15:guide>
        <p15:guide id="2" pos="24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content and highlight box">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9" name="Espace réservé du texte 7"/>
          <p:cNvSpPr>
            <a:spLocks noGrp="1"/>
          </p:cNvSpPr>
          <p:nvPr>
            <p:ph type="body" sz="quarter" idx="15" hasCustomPrompt="1"/>
          </p:nvPr>
        </p:nvSpPr>
        <p:spPr bwMode="gray">
          <a:xfrm>
            <a:off x="0" y="3936701"/>
            <a:ext cx="879150" cy="644004"/>
          </a:xfrm>
          <a:solidFill>
            <a:schemeClr val="accent6"/>
          </a:solidFill>
        </p:spPr>
        <p:txBody>
          <a:bodyPr wrap="square" lIns="684000" tIns="72000" rIns="180000" bIns="72000" anchor="b" anchorCtr="0">
            <a:spAutoFit/>
          </a:bodyPr>
          <a:lstStyle>
            <a:lvl1pPr>
              <a:lnSpc>
                <a:spcPct val="90000"/>
              </a:lnSpc>
              <a:spcBef>
                <a:spcPts val="0"/>
              </a:spcBef>
              <a:defRPr sz="900" b="0">
                <a:solidFill>
                  <a:schemeClr val="bg1"/>
                </a:solidFill>
              </a:defRPr>
            </a:lvl1pPr>
            <a:lvl2pPr>
              <a:lnSpc>
                <a:spcPct val="90000"/>
              </a:lnSpc>
              <a:defRPr/>
            </a:lvl2pPr>
          </a:lstStyle>
          <a:p>
            <a:pPr lvl="0"/>
            <a:r>
              <a:rPr lang="en-GB" noProof="0" dirty="0"/>
              <a:t>Text</a:t>
            </a:r>
          </a:p>
        </p:txBody>
      </p:sp>
      <p:sp>
        <p:nvSpPr>
          <p:cNvPr id="10" name="Espace réservé de la date 9"/>
          <p:cNvSpPr>
            <a:spLocks noGrp="1"/>
          </p:cNvSpPr>
          <p:nvPr>
            <p:ph type="dt" sz="half" idx="16"/>
          </p:nvPr>
        </p:nvSpPr>
        <p:spPr bwMode="gray"/>
        <p:txBody>
          <a:bodyPr/>
          <a:lstStyle/>
          <a:p>
            <a:fld id="{845CA50F-5036-4F5D-B8B5-BE2B29D1052C}"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956678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27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495EC85A-862B-457E-AC3F-D24EE3472096}"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Text Placeholder 3"/>
          <p:cNvSpPr>
            <a:spLocks noGrp="1"/>
          </p:cNvSpPr>
          <p:nvPr>
            <p:ph type="body" sz="quarter" idx="19" hasCustomPrompt="1"/>
          </p:nvPr>
        </p:nvSpPr>
        <p:spPr>
          <a:xfrm>
            <a:off x="358777" y="599191"/>
            <a:ext cx="7921625" cy="433388"/>
          </a:xfrm>
        </p:spPr>
        <p:txBody>
          <a:bodyPr/>
          <a:lstStyle>
            <a:lvl1pPr>
              <a:defRPr sz="1500" b="0"/>
            </a:lvl1pPr>
          </a:lstStyle>
          <a:p>
            <a:pPr lvl="0"/>
            <a:r>
              <a:rPr lang="en-GB" noProof="0" dirty="0"/>
              <a:t>subtitle</a:t>
            </a:r>
          </a:p>
        </p:txBody>
      </p:sp>
      <p:sp>
        <p:nvSpPr>
          <p:cNvPr id="13" name="Espace réservé du contenu 2"/>
          <p:cNvSpPr>
            <a:spLocks noGrp="1"/>
          </p:cNvSpPr>
          <p:nvPr>
            <p:ph idx="1" hasCustomPrompt="1"/>
          </p:nvPr>
        </p:nvSpPr>
        <p:spPr bwMode="gray">
          <a:xfrm>
            <a:off x="358774" y="1357598"/>
            <a:ext cx="79236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2471484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 item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D4AF9EEA-AB95-4367-8966-5E4D46238598}"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14"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15" name="Espace réservé du contenu 2"/>
          <p:cNvSpPr>
            <a:spLocks noGrp="1"/>
          </p:cNvSpPr>
          <p:nvPr>
            <p:ph idx="19" hasCustomPrompt="1"/>
          </p:nvPr>
        </p:nvSpPr>
        <p:spPr bwMode="gray">
          <a:xfrm>
            <a:off x="4500400"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12179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10" name="Espace réservé de la date 9"/>
          <p:cNvSpPr>
            <a:spLocks noGrp="1"/>
          </p:cNvSpPr>
          <p:nvPr>
            <p:ph type="dt" sz="half" idx="16"/>
          </p:nvPr>
        </p:nvSpPr>
        <p:spPr bwMode="gray"/>
        <p:txBody>
          <a:bodyPr/>
          <a:lstStyle/>
          <a:p>
            <a:fld id="{1EA83EE1-3446-440C-8D33-3950F1260545}"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pour une image  3"/>
          <p:cNvSpPr>
            <a:spLocks noGrp="1"/>
          </p:cNvSpPr>
          <p:nvPr>
            <p:ph type="pic" sz="quarter" idx="19" hasCustomPrompt="1"/>
          </p:nvPr>
        </p:nvSpPr>
        <p:spPr bwMode="gray">
          <a:xfrm>
            <a:off x="4321177" y="1356935"/>
            <a:ext cx="3959225" cy="2889000"/>
          </a:xfrm>
        </p:spPr>
        <p:txBody>
          <a:bodyPr tIns="792000" anchor="ctr" anchorCtr="0"/>
          <a:lstStyle>
            <a:lvl1pPr algn="ctr">
              <a:defRPr sz="1125" b="0"/>
            </a:lvl1pPr>
          </a:lstStyle>
          <a:p>
            <a:r>
              <a:rPr lang="en-GB" noProof="0" dirty="0"/>
              <a:t>Select the icon to insert a picture</a:t>
            </a:r>
          </a:p>
        </p:txBody>
      </p:sp>
      <p:sp>
        <p:nvSpPr>
          <p:cNvPr id="8" name="Espace réservé du texte 7"/>
          <p:cNvSpPr>
            <a:spLocks noGrp="1"/>
          </p:cNvSpPr>
          <p:nvPr>
            <p:ph type="body" sz="quarter" idx="13" hasCustomPrompt="1"/>
          </p:nvPr>
        </p:nvSpPr>
        <p:spPr bwMode="gray">
          <a:xfrm>
            <a:off x="358777" y="302400"/>
            <a:ext cx="7921625"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3" name="Espace réservé du contenu 2"/>
          <p:cNvSpPr>
            <a:spLocks noGrp="1"/>
          </p:cNvSpPr>
          <p:nvPr>
            <p:ph idx="1" hasCustomPrompt="1"/>
          </p:nvPr>
        </p:nvSpPr>
        <p:spPr bwMode="gray">
          <a:xfrm>
            <a:off x="358774" y="1357598"/>
            <a:ext cx="3780000" cy="2889000"/>
          </a:xfrm>
        </p:spPr>
        <p:txBody>
          <a:bodyPr/>
          <a:lstStyle>
            <a:lvl1pPr marL="214313" indent="-214313">
              <a:lnSpc>
                <a:spcPct val="100000"/>
              </a:lnSpc>
              <a:spcBef>
                <a:spcPts val="0"/>
              </a:spcBef>
              <a:spcAft>
                <a:spcPts val="450"/>
              </a:spcAft>
              <a:buClr>
                <a:schemeClr val="accent6"/>
              </a:buClr>
              <a:buFont typeface="Wingdings" panose="05000000000000000000" pitchFamily="2" charset="2"/>
              <a:buChar char="¢"/>
              <a:defRPr sz="1500" b="0"/>
            </a:lvl1pPr>
            <a:lvl2pPr marL="403622" indent="-205979">
              <a:lnSpc>
                <a:spcPct val="100000"/>
              </a:lnSpc>
              <a:spcAft>
                <a:spcPts val="450"/>
              </a:spcAft>
              <a:buClr>
                <a:schemeClr val="accent6"/>
              </a:buClr>
              <a:buFont typeface="Wingdings" panose="05000000000000000000" pitchFamily="2" charset="2"/>
              <a:buChar char="¢"/>
              <a:defRPr sz="1200" b="0"/>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Tree>
    <p:extLst>
      <p:ext uri="{BB962C8B-B14F-4D97-AF65-F5344CB8AC3E}">
        <p14:creationId xmlns:p14="http://schemas.microsoft.com/office/powerpoint/2010/main" val="77793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58777" y="302400"/>
            <a:ext cx="8101013" cy="810000"/>
          </a:xfrm>
        </p:spPr>
        <p:txBody>
          <a:bodyPr/>
          <a:lstStyle>
            <a:lvl1pPr>
              <a:lnSpc>
                <a:spcPct val="90000"/>
              </a:lnSpc>
              <a:spcBef>
                <a:spcPts val="0"/>
              </a:spcBef>
              <a:defRPr sz="2400">
                <a:solidFill>
                  <a:schemeClr val="accent6"/>
                </a:solidFill>
              </a:defRPr>
            </a:lvl1pPr>
            <a:lvl2pPr>
              <a:lnSpc>
                <a:spcPct val="90000"/>
              </a:lnSpc>
              <a:defRPr sz="1275"/>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387029B7-FC34-481A-97A7-E7EDE70FA35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1" name="Espace réservé du pied de page 10"/>
          <p:cNvSpPr>
            <a:spLocks noGrp="1"/>
          </p:cNvSpPr>
          <p:nvPr>
            <p:ph type="ftr" sz="quarter" idx="17"/>
          </p:nvPr>
        </p:nvSpPr>
        <p:spPr bwMode="gray">
          <a:xfrm>
            <a:off x="2015714" y="4786313"/>
            <a:ext cx="5400000" cy="108000"/>
          </a:xfrm>
          <a:prstGeom prst="rect">
            <a:avLst/>
          </a:prstGeom>
        </p:spPr>
        <p:txBody>
          <a:bodyPr/>
          <a:lstStyle>
            <a:lvl1pPr>
              <a:defRPr/>
            </a:lvl1pPr>
          </a:lstStyle>
          <a:p>
            <a:r>
              <a:rPr lang="en-GB" altLang="fr-FR" dirty="0">
                <a:solidFill>
                  <a:srgbClr val="030F40"/>
                </a:solidFill>
              </a:rPr>
              <a:t>Recoup Conference 2017</a:t>
            </a: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
        <p:nvSpPr>
          <p:cNvPr id="4" name="Espace réservé du texte 3"/>
          <p:cNvSpPr>
            <a:spLocks noGrp="1"/>
          </p:cNvSpPr>
          <p:nvPr>
            <p:ph type="body" sz="quarter" idx="19" hasCustomPrompt="1"/>
          </p:nvPr>
        </p:nvSpPr>
        <p:spPr bwMode="gray">
          <a:xfrm>
            <a:off x="358775" y="1356364"/>
            <a:ext cx="2268000" cy="595040"/>
          </a:xfrm>
        </p:spPr>
        <p:txBody>
          <a:bodyPr/>
          <a:lstStyle/>
          <a:p>
            <a:pPr lvl="0"/>
            <a:r>
              <a:rPr lang="en-GB" altLang="fr-FR" noProof="0" dirty="0"/>
              <a:t>Text</a:t>
            </a:r>
          </a:p>
        </p:txBody>
      </p:sp>
      <p:sp>
        <p:nvSpPr>
          <p:cNvPr id="13" name="Espace réservé du texte 3"/>
          <p:cNvSpPr>
            <a:spLocks noGrp="1"/>
          </p:cNvSpPr>
          <p:nvPr>
            <p:ph type="body" sz="quarter" idx="20" hasCustomPrompt="1"/>
          </p:nvPr>
        </p:nvSpPr>
        <p:spPr bwMode="gray">
          <a:xfrm>
            <a:off x="3348325" y="1355641"/>
            <a:ext cx="2268000" cy="595040"/>
          </a:xfrm>
        </p:spPr>
        <p:txBody>
          <a:bodyPr/>
          <a:lstStyle/>
          <a:p>
            <a:pPr lvl="0"/>
            <a:r>
              <a:rPr lang="en-GB" altLang="fr-FR" noProof="0" dirty="0"/>
              <a:t>Text</a:t>
            </a:r>
          </a:p>
        </p:txBody>
      </p:sp>
      <p:sp>
        <p:nvSpPr>
          <p:cNvPr id="14" name="Espace réservé du texte 3"/>
          <p:cNvSpPr>
            <a:spLocks noGrp="1"/>
          </p:cNvSpPr>
          <p:nvPr>
            <p:ph type="body" sz="quarter" idx="21" hasCustomPrompt="1"/>
          </p:nvPr>
        </p:nvSpPr>
        <p:spPr bwMode="gray">
          <a:xfrm>
            <a:off x="6336000" y="1355641"/>
            <a:ext cx="2268000" cy="595040"/>
          </a:xfrm>
        </p:spPr>
        <p:txBody>
          <a:bodyPr/>
          <a:lstStyle/>
          <a:p>
            <a:pPr lvl="0"/>
            <a:r>
              <a:rPr lang="en-GB" altLang="fr-FR" noProof="0" dirty="0"/>
              <a:t>Text</a:t>
            </a:r>
          </a:p>
        </p:txBody>
      </p:sp>
      <p:sp>
        <p:nvSpPr>
          <p:cNvPr id="15" name="Espace réservé pour une image  3"/>
          <p:cNvSpPr>
            <a:spLocks noGrp="1"/>
          </p:cNvSpPr>
          <p:nvPr>
            <p:ph type="pic" sz="quarter" idx="22" hasCustomPrompt="1"/>
          </p:nvPr>
        </p:nvSpPr>
        <p:spPr bwMode="gray">
          <a:xfrm>
            <a:off x="358775" y="2058591"/>
            <a:ext cx="2808000" cy="2457000"/>
          </a:xfrm>
        </p:spPr>
        <p:txBody>
          <a:bodyPr tIns="792000" anchor="ctr" anchorCtr="0"/>
          <a:lstStyle>
            <a:lvl1pPr algn="ctr">
              <a:defRPr sz="1125" b="0"/>
            </a:lvl1pPr>
          </a:lstStyle>
          <a:p>
            <a:r>
              <a:rPr lang="en-GB" noProof="0" dirty="0"/>
              <a:t>Select the icon to insert a picture</a:t>
            </a:r>
          </a:p>
        </p:txBody>
      </p:sp>
      <p:sp>
        <p:nvSpPr>
          <p:cNvPr id="16" name="Espace réservé pour une image  3"/>
          <p:cNvSpPr>
            <a:spLocks noGrp="1"/>
          </p:cNvSpPr>
          <p:nvPr>
            <p:ph type="pic" sz="quarter" idx="23" hasCustomPrompt="1"/>
          </p:nvPr>
        </p:nvSpPr>
        <p:spPr bwMode="gray">
          <a:xfrm>
            <a:off x="3348325" y="2057400"/>
            <a:ext cx="2808000" cy="2457000"/>
          </a:xfrm>
        </p:spPr>
        <p:txBody>
          <a:bodyPr tIns="792000" anchor="ctr" anchorCtr="0"/>
          <a:lstStyle>
            <a:lvl1pPr algn="ctr">
              <a:defRPr sz="1125" b="0"/>
            </a:lvl1pPr>
          </a:lstStyle>
          <a:p>
            <a:r>
              <a:rPr lang="en-GB" noProof="0" dirty="0"/>
              <a:t>Select the icon to insert a picture</a:t>
            </a:r>
          </a:p>
        </p:txBody>
      </p:sp>
      <p:sp>
        <p:nvSpPr>
          <p:cNvPr id="17" name="Espace réservé pour une image  3"/>
          <p:cNvSpPr>
            <a:spLocks noGrp="1"/>
          </p:cNvSpPr>
          <p:nvPr>
            <p:ph type="pic" sz="quarter" idx="24" hasCustomPrompt="1"/>
          </p:nvPr>
        </p:nvSpPr>
        <p:spPr bwMode="gray">
          <a:xfrm>
            <a:off x="6336000" y="2058591"/>
            <a:ext cx="2808000" cy="2457000"/>
          </a:xfrm>
        </p:spPr>
        <p:txBody>
          <a:bodyPr tIns="792000" anchor="ctr" anchorCtr="0"/>
          <a:lstStyle>
            <a:lvl1pPr algn="ctr">
              <a:defRPr sz="1125" b="0"/>
            </a:lvl1pPr>
          </a:lstStyle>
          <a:p>
            <a:r>
              <a:rPr lang="en-GB" noProof="0" dirty="0"/>
              <a:t>Select the icon to insert a picture</a:t>
            </a:r>
          </a:p>
        </p:txBody>
      </p:sp>
    </p:spTree>
    <p:extLst>
      <p:ext uri="{BB962C8B-B14F-4D97-AF65-F5344CB8AC3E}">
        <p14:creationId xmlns:p14="http://schemas.microsoft.com/office/powerpoint/2010/main" val="42244307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4BC5-CCF9-7348-974E-F9C79966A4D0}"/>
              </a:ext>
            </a:extLst>
          </p:cNvPr>
          <p:cNvSpPr>
            <a:spLocks noGrp="1"/>
          </p:cNvSpPr>
          <p:nvPr>
            <p:ph type="ctrTitle"/>
          </p:nvPr>
        </p:nvSpPr>
        <p:spPr>
          <a:xfrm>
            <a:off x="1858989" y="1674262"/>
            <a:ext cx="5321300" cy="1790700"/>
          </a:xfrm>
          <a:prstGeom prst="rect">
            <a:avLst/>
          </a:prstGeom>
        </p:spPr>
        <p:txBody>
          <a:bodyPr anchor="ctr"/>
          <a:lstStyle>
            <a:lvl1pPr algn="l">
              <a:defRPr sz="3500" b="1">
                <a:solidFill>
                  <a:srgbClr val="1E4F83"/>
                </a:solidFill>
                <a:latin typeface="Century Gothic" panose="020B0502020202020204" pitchFamily="34" charset="0"/>
              </a:defRPr>
            </a:lvl1pPr>
          </a:lstStyle>
          <a:p>
            <a:r>
              <a:rPr lang="en-US" dirty="0"/>
              <a:t>Click to edit Master title style</a:t>
            </a:r>
          </a:p>
        </p:txBody>
      </p:sp>
      <p:grpSp>
        <p:nvGrpSpPr>
          <p:cNvPr id="3" name="Group 2">
            <a:extLst>
              <a:ext uri="{FF2B5EF4-FFF2-40B4-BE49-F238E27FC236}">
                <a16:creationId xmlns:a16="http://schemas.microsoft.com/office/drawing/2014/main" id="{C6A8A7F9-0BB3-1B4B-8C00-53132B3FB675}"/>
              </a:ext>
            </a:extLst>
          </p:cNvPr>
          <p:cNvGrpSpPr/>
          <p:nvPr userDrawn="1"/>
        </p:nvGrpSpPr>
        <p:grpSpPr>
          <a:xfrm>
            <a:off x="0" y="1645155"/>
            <a:ext cx="1588957" cy="1845915"/>
            <a:chOff x="0" y="1645155"/>
            <a:chExt cx="1588957" cy="1845915"/>
          </a:xfrm>
        </p:grpSpPr>
        <p:sp>
          <p:nvSpPr>
            <p:cNvPr id="21" name="Freeform 20">
              <a:extLst>
                <a:ext uri="{FF2B5EF4-FFF2-40B4-BE49-F238E27FC236}">
                  <a16:creationId xmlns:a16="http://schemas.microsoft.com/office/drawing/2014/main" id="{34C9305A-2EC3-1046-A69E-CB07BD34E6C7}"/>
                </a:ext>
              </a:extLst>
            </p:cNvPr>
            <p:cNvSpPr/>
            <p:nvPr userDrawn="1"/>
          </p:nvSpPr>
          <p:spPr>
            <a:xfrm flipH="1">
              <a:off x="871582" y="1645155"/>
              <a:ext cx="717347" cy="861889"/>
            </a:xfrm>
            <a:custGeom>
              <a:avLst/>
              <a:gdLst>
                <a:gd name="connsiteX0" fmla="*/ 0 w 717347"/>
                <a:gd name="connsiteY0" fmla="*/ 0 h 861889"/>
                <a:gd name="connsiteX1" fmla="*/ 4383 w 717347"/>
                <a:gd name="connsiteY1" fmla="*/ 11721 h 861889"/>
                <a:gd name="connsiteX2" fmla="*/ 106887 w 717347"/>
                <a:gd name="connsiteY2" fmla="*/ 484158 h 861889"/>
                <a:gd name="connsiteX3" fmla="*/ 717347 w 717347"/>
                <a:gd name="connsiteY3" fmla="*/ 859874 h 861889"/>
                <a:gd name="connsiteX4" fmla="*/ 711493 w 717347"/>
                <a:gd name="connsiteY4" fmla="*/ 684134 h 861889"/>
                <a:gd name="connsiteX5" fmla="*/ 135744 w 717347"/>
                <a:gd name="connsiteY5" fmla="*/ 15881 h 861889"/>
                <a:gd name="connsiteX6" fmla="*/ 0 w 717347"/>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7" h="861889">
                  <a:moveTo>
                    <a:pt x="0" y="0"/>
                  </a:moveTo>
                  <a:lnTo>
                    <a:pt x="4383" y="11721"/>
                  </a:lnTo>
                  <a:cubicBezTo>
                    <a:pt x="24054" y="65363"/>
                    <a:pt x="102981" y="291943"/>
                    <a:pt x="106887" y="484158"/>
                  </a:cubicBezTo>
                  <a:cubicBezTo>
                    <a:pt x="115668" y="912156"/>
                    <a:pt x="717347" y="859874"/>
                    <a:pt x="717347" y="859874"/>
                  </a:cubicBezTo>
                  <a:cubicBezTo>
                    <a:pt x="717347" y="859874"/>
                    <a:pt x="711493" y="780645"/>
                    <a:pt x="711493" y="684134"/>
                  </a:cubicBezTo>
                  <a:cubicBezTo>
                    <a:pt x="711493" y="228137"/>
                    <a:pt x="447266" y="67310"/>
                    <a:pt x="135744" y="15881"/>
                  </a:cubicBezTo>
                  <a:lnTo>
                    <a:pt x="0" y="0"/>
                  </a:lnTo>
                  <a:close/>
                </a:path>
              </a:pathLst>
            </a:custGeom>
            <a:solidFill>
              <a:srgbClr val="24ABB5"/>
            </a:solidFill>
            <a:ln w="9509"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937F9EC-DE3A-164B-95AF-AB40DA369F2E}"/>
                </a:ext>
              </a:extLst>
            </p:cNvPr>
            <p:cNvSpPr/>
            <p:nvPr userDrawn="1"/>
          </p:nvSpPr>
          <p:spPr>
            <a:xfrm flipH="1">
              <a:off x="0" y="1800574"/>
              <a:ext cx="758301" cy="1535147"/>
            </a:xfrm>
            <a:custGeom>
              <a:avLst/>
              <a:gdLst>
                <a:gd name="connsiteX0" fmla="*/ 758301 w 758301"/>
                <a:gd name="connsiteY0" fmla="*/ 0 h 1535147"/>
                <a:gd name="connsiteX1" fmla="*/ 671814 w 758301"/>
                <a:gd name="connsiteY1" fmla="*/ 62008 h 1535147"/>
                <a:gd name="connsiteX2" fmla="*/ 61031 w 758301"/>
                <a:gd name="connsiteY2" fmla="*/ 681974 h 1535147"/>
                <a:gd name="connsiteX3" fmla="*/ 0 w 758301"/>
                <a:gd name="connsiteY3" fmla="*/ 767647 h 1535147"/>
                <a:gd name="connsiteX4" fmla="*/ 61031 w 758301"/>
                <a:gd name="connsiteY4" fmla="*/ 853173 h 1535147"/>
                <a:gd name="connsiteX5" fmla="*/ 671814 w 758301"/>
                <a:gd name="connsiteY5" fmla="*/ 1473140 h 1535147"/>
                <a:gd name="connsiteX6" fmla="*/ 758301 w 758301"/>
                <a:gd name="connsiteY6" fmla="*/ 1535147 h 1535147"/>
                <a:gd name="connsiteX7" fmla="*/ 758301 w 758301"/>
                <a:gd name="connsiteY7" fmla="*/ 1161704 h 1535147"/>
                <a:gd name="connsiteX8" fmla="*/ 711201 w 758301"/>
                <a:gd name="connsiteY8" fmla="*/ 1123494 h 1535147"/>
                <a:gd name="connsiteX9" fmla="*/ 367505 w 758301"/>
                <a:gd name="connsiteY9" fmla="*/ 767647 h 1535147"/>
                <a:gd name="connsiteX10" fmla="*/ 710613 w 758301"/>
                <a:gd name="connsiteY10" fmla="*/ 411610 h 1535147"/>
                <a:gd name="connsiteX11" fmla="*/ 758301 w 758301"/>
                <a:gd name="connsiteY11" fmla="*/ 372893 h 1535147"/>
                <a:gd name="connsiteX12" fmla="*/ 758301 w 758301"/>
                <a:gd name="connsiteY12" fmla="*/ 0 h 15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8301" h="1535147">
                  <a:moveTo>
                    <a:pt x="758301" y="0"/>
                  </a:moveTo>
                  <a:lnTo>
                    <a:pt x="671814" y="62008"/>
                  </a:lnTo>
                  <a:cubicBezTo>
                    <a:pt x="309850" y="337972"/>
                    <a:pt x="77784" y="658497"/>
                    <a:pt x="61031" y="681974"/>
                  </a:cubicBezTo>
                  <a:lnTo>
                    <a:pt x="0" y="767647"/>
                  </a:lnTo>
                  <a:lnTo>
                    <a:pt x="61031" y="853173"/>
                  </a:lnTo>
                  <a:cubicBezTo>
                    <a:pt x="77784" y="876651"/>
                    <a:pt x="309850" y="1197175"/>
                    <a:pt x="671814" y="1473140"/>
                  </a:cubicBezTo>
                  <a:lnTo>
                    <a:pt x="758301" y="1535147"/>
                  </a:lnTo>
                  <a:lnTo>
                    <a:pt x="758301" y="1161704"/>
                  </a:lnTo>
                  <a:lnTo>
                    <a:pt x="711201" y="1123494"/>
                  </a:lnTo>
                  <a:cubicBezTo>
                    <a:pt x="556218" y="987108"/>
                    <a:pt x="436659" y="851727"/>
                    <a:pt x="367505" y="767647"/>
                  </a:cubicBezTo>
                  <a:cubicBezTo>
                    <a:pt x="436550" y="683402"/>
                    <a:pt x="555834" y="547980"/>
                    <a:pt x="710613" y="411610"/>
                  </a:cubicBezTo>
                  <a:lnTo>
                    <a:pt x="758301" y="372893"/>
                  </a:lnTo>
                  <a:lnTo>
                    <a:pt x="758301" y="0"/>
                  </a:lnTo>
                  <a:close/>
                </a:path>
              </a:pathLst>
            </a:custGeom>
            <a:solidFill>
              <a:srgbClr val="24ABB5"/>
            </a:solidFill>
            <a:ln w="950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4B69563-053E-8E40-AA87-57FBE53B0B35}"/>
                </a:ext>
              </a:extLst>
            </p:cNvPr>
            <p:cNvSpPr/>
            <p:nvPr userDrawn="1"/>
          </p:nvSpPr>
          <p:spPr>
            <a:xfrm flipH="1">
              <a:off x="871508" y="2629185"/>
              <a:ext cx="717449" cy="861885"/>
            </a:xfrm>
            <a:custGeom>
              <a:avLst/>
              <a:gdLst>
                <a:gd name="connsiteX0" fmla="*/ 661858 w 717449"/>
                <a:gd name="connsiteY0" fmla="*/ 12 h 861885"/>
                <a:gd name="connsiteX1" fmla="*/ 106915 w 717449"/>
                <a:gd name="connsiteY1" fmla="*/ 377797 h 861885"/>
                <a:gd name="connsiteX2" fmla="*/ 106915 w 717449"/>
                <a:gd name="connsiteY2" fmla="*/ 377724 h 861885"/>
                <a:gd name="connsiteX3" fmla="*/ 0 w 717449"/>
                <a:gd name="connsiteY3" fmla="*/ 861885 h 861885"/>
                <a:gd name="connsiteX4" fmla="*/ 711521 w 717449"/>
                <a:gd name="connsiteY4" fmla="*/ 177747 h 861885"/>
                <a:gd name="connsiteX5" fmla="*/ 717449 w 717449"/>
                <a:gd name="connsiteY5" fmla="*/ 2009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512638" y="-687"/>
                    <a:pt x="114049" y="30049"/>
                    <a:pt x="106915" y="377797"/>
                  </a:cubicBezTo>
                  <a:lnTo>
                    <a:pt x="106915" y="377724"/>
                  </a:lnTo>
                  <a:cubicBezTo>
                    <a:pt x="102377" y="597398"/>
                    <a:pt x="0" y="861885"/>
                    <a:pt x="0" y="861885"/>
                  </a:cubicBezTo>
                  <a:cubicBezTo>
                    <a:pt x="366408" y="834500"/>
                    <a:pt x="711521" y="698961"/>
                    <a:pt x="711521" y="177747"/>
                  </a:cubicBezTo>
                  <a:cubicBezTo>
                    <a:pt x="711521" y="81238"/>
                    <a:pt x="717449" y="2009"/>
                    <a:pt x="717449" y="2009"/>
                  </a:cubicBezTo>
                  <a:cubicBezTo>
                    <a:pt x="717449" y="2009"/>
                    <a:pt x="696294" y="174"/>
                    <a:pt x="661858" y="12"/>
                  </a:cubicBezTo>
                  <a:close/>
                </a:path>
              </a:pathLst>
            </a:custGeom>
            <a:solidFill>
              <a:srgbClr val="24ABB5"/>
            </a:solidFill>
            <a:ln w="9509" cap="flat">
              <a:noFill/>
              <a:prstDash val="solid"/>
              <a:miter/>
            </a:ln>
          </p:spPr>
          <p:txBody>
            <a:bodyPr rtlCol="0" anchor="ctr"/>
            <a:lstStyle/>
            <a:p>
              <a:endParaRPr lang="en-US"/>
            </a:p>
          </p:txBody>
        </p:sp>
      </p:grpSp>
      <p:sp>
        <p:nvSpPr>
          <p:cNvPr id="16" name="Freeform 15">
            <a:extLst>
              <a:ext uri="{FF2B5EF4-FFF2-40B4-BE49-F238E27FC236}">
                <a16:creationId xmlns:a16="http://schemas.microsoft.com/office/drawing/2014/main" id="{CF210DE9-AE24-D340-921E-0C523EB4832F}"/>
              </a:ext>
            </a:extLst>
          </p:cNvPr>
          <p:cNvSpPr/>
          <p:nvPr userDrawn="1"/>
        </p:nvSpPr>
        <p:spPr>
          <a:xfrm flipH="1">
            <a:off x="-1214901" y="3347624"/>
            <a:ext cx="172" cy="220"/>
          </a:xfrm>
          <a:custGeom>
            <a:avLst/>
            <a:gdLst>
              <a:gd name="connsiteX0" fmla="*/ 172 w 172"/>
              <a:gd name="connsiteY0" fmla="*/ 0 h 220"/>
              <a:gd name="connsiteX1" fmla="*/ 0 w 172"/>
              <a:gd name="connsiteY1" fmla="*/ 33 h 220"/>
              <a:gd name="connsiteX2" fmla="*/ 98 w 172"/>
              <a:gd name="connsiteY2" fmla="*/ 220 h 220"/>
              <a:gd name="connsiteX3" fmla="*/ 172 w 172"/>
              <a:gd name="connsiteY3" fmla="*/ 0 h 220"/>
            </a:gdLst>
            <a:ahLst/>
            <a:cxnLst>
              <a:cxn ang="0">
                <a:pos x="connsiteX0" y="connsiteY0"/>
              </a:cxn>
              <a:cxn ang="0">
                <a:pos x="connsiteX1" y="connsiteY1"/>
              </a:cxn>
              <a:cxn ang="0">
                <a:pos x="connsiteX2" y="connsiteY2"/>
              </a:cxn>
              <a:cxn ang="0">
                <a:pos x="connsiteX3" y="connsiteY3"/>
              </a:cxn>
            </a:cxnLst>
            <a:rect l="l" t="t" r="r" b="b"/>
            <a:pathLst>
              <a:path w="172" h="220">
                <a:moveTo>
                  <a:pt x="172" y="0"/>
                </a:moveTo>
                <a:lnTo>
                  <a:pt x="0" y="33"/>
                </a:lnTo>
                <a:lnTo>
                  <a:pt x="98" y="220"/>
                </a:lnTo>
                <a:lnTo>
                  <a:pt x="172" y="0"/>
                </a:lnTo>
                <a:close/>
              </a:path>
            </a:pathLst>
          </a:custGeom>
          <a:solidFill>
            <a:srgbClr val="24ABB5"/>
          </a:solidFill>
          <a:ln w="9509" cap="flat">
            <a:no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CFFAE1DD-D3F2-9248-8CB9-1C58C3367F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2624431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DA3D0D-E231-7C4B-97CD-C8F3AEFB7FBB}"/>
              </a:ext>
            </a:extLst>
          </p:cNvPr>
          <p:cNvSpPr>
            <a:spLocks noGrp="1"/>
          </p:cNvSpPr>
          <p:nvPr userDrawn="1">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7" name="Freeform 16">
            <a:extLst>
              <a:ext uri="{FF2B5EF4-FFF2-40B4-BE49-F238E27FC236}">
                <a16:creationId xmlns:a16="http://schemas.microsoft.com/office/drawing/2014/main" id="{D94CCB3F-0EA4-2243-BCD6-8D5E4EED2EA2}"/>
              </a:ext>
            </a:extLst>
          </p:cNvPr>
          <p:cNvSpPr/>
          <p:nvPr userDrawn="1"/>
        </p:nvSpPr>
        <p:spPr>
          <a:xfrm>
            <a:off x="802827" y="3154584"/>
            <a:ext cx="171" cy="220"/>
          </a:xfrm>
          <a:custGeom>
            <a:avLst/>
            <a:gdLst>
              <a:gd name="connsiteX0" fmla="*/ 171 w 171"/>
              <a:gd name="connsiteY0" fmla="*/ 0 h 220"/>
              <a:gd name="connsiteX1" fmla="*/ 97 w 171"/>
              <a:gd name="connsiteY1" fmla="*/ 220 h 220"/>
              <a:gd name="connsiteX2" fmla="*/ 0 w 171"/>
              <a:gd name="connsiteY2" fmla="*/ 33 h 220"/>
              <a:gd name="connsiteX3" fmla="*/ 171 w 171"/>
              <a:gd name="connsiteY3" fmla="*/ 0 h 220"/>
            </a:gdLst>
            <a:ahLst/>
            <a:cxnLst>
              <a:cxn ang="0">
                <a:pos x="connsiteX0" y="connsiteY0"/>
              </a:cxn>
              <a:cxn ang="0">
                <a:pos x="connsiteX1" y="connsiteY1"/>
              </a:cxn>
              <a:cxn ang="0">
                <a:pos x="connsiteX2" y="connsiteY2"/>
              </a:cxn>
              <a:cxn ang="0">
                <a:pos x="connsiteX3" y="connsiteY3"/>
              </a:cxn>
            </a:cxnLst>
            <a:rect l="l" t="t" r="r" b="b"/>
            <a:pathLst>
              <a:path w="171" h="220">
                <a:moveTo>
                  <a:pt x="171" y="0"/>
                </a:moveTo>
                <a:lnTo>
                  <a:pt x="97" y="220"/>
                </a:lnTo>
                <a:lnTo>
                  <a:pt x="0" y="33"/>
                </a:lnTo>
                <a:lnTo>
                  <a:pt x="17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7ECC9DD2-6EF0-104E-BE2C-F72BBC6349DE}"/>
              </a:ext>
            </a:extLst>
          </p:cNvPr>
          <p:cNvGrpSpPr/>
          <p:nvPr userDrawn="1"/>
        </p:nvGrpSpPr>
        <p:grpSpPr>
          <a:xfrm>
            <a:off x="0" y="1267219"/>
            <a:ext cx="2253699" cy="2215778"/>
            <a:chOff x="0" y="1267219"/>
            <a:chExt cx="2253699" cy="2215778"/>
          </a:xfrm>
          <a:solidFill>
            <a:srgbClr val="24ABB5"/>
          </a:solidFill>
        </p:grpSpPr>
        <p:sp>
          <p:nvSpPr>
            <p:cNvPr id="4" name="Freeform 3">
              <a:extLst>
                <a:ext uri="{FF2B5EF4-FFF2-40B4-BE49-F238E27FC236}">
                  <a16:creationId xmlns:a16="http://schemas.microsoft.com/office/drawing/2014/main" id="{E3515EB1-FCA6-9F4F-A461-3D7D91F89C64}"/>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solidFill>
              <a:srgbClr val="86B245"/>
            </a:solidFill>
            <a:ln w="9509"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242FE47E-370B-EB4C-AAFF-FDAC0677E01D}"/>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solidFill>
              <a:srgbClr val="86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1506F4E0-8E53-D148-AF78-F6CE901D9033}"/>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8692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65610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877325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C26C0DE-691F-A54B-AD4D-A93B09A3B48B}"/>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06323747-3C14-FF4B-9BB5-42A865399372}"/>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676426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959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D0A308-4C29-4E33-833A-77740BBFE0E3}"/>
              </a:ext>
            </a:extLst>
          </p:cNvPr>
          <p:cNvSpPr/>
          <p:nvPr/>
        </p:nvSpPr>
        <p:spPr>
          <a:xfrm>
            <a:off x="0" y="0"/>
            <a:ext cx="9144000" cy="5143500"/>
          </a:xfrm>
          <a:prstGeom prst="rect">
            <a:avLst/>
          </a:prstGeom>
          <a:solidFill>
            <a:srgbClr val="24ABB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2" descr="CIWM-ICON-WAVE_CROPPED-White.png">
            <a:extLst>
              <a:ext uri="{FF2B5EF4-FFF2-40B4-BE49-F238E27FC236}">
                <a16:creationId xmlns:a16="http://schemas.microsoft.com/office/drawing/2014/main" id="{2444EE42-A2E1-41DD-933C-3CF740D76E2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4730353"/>
            <a:ext cx="91440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9DAAB92-D2CC-461D-935C-7114DBBDECEE}"/>
              </a:ext>
            </a:extLst>
          </p:cNvPr>
          <p:cNvSpPr/>
          <p:nvPr/>
        </p:nvSpPr>
        <p:spPr>
          <a:xfrm>
            <a:off x="0" y="5078016"/>
            <a:ext cx="9144000" cy="65484"/>
          </a:xfrm>
          <a:prstGeom prst="rect">
            <a:avLst/>
          </a:prstGeom>
          <a:solidFill>
            <a:srgbClr val="86B2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dirty="0"/>
          </a:p>
        </p:txBody>
      </p:sp>
      <p:sp>
        <p:nvSpPr>
          <p:cNvPr id="2" name="Title 1"/>
          <p:cNvSpPr>
            <a:spLocks noGrp="1"/>
          </p:cNvSpPr>
          <p:nvPr>
            <p:ph type="ctrTitle"/>
          </p:nvPr>
        </p:nvSpPr>
        <p:spPr>
          <a:xfrm>
            <a:off x="685800" y="2071309"/>
            <a:ext cx="7772400" cy="753035"/>
          </a:xfrm>
        </p:spPr>
        <p:txBody>
          <a:bodyPr/>
          <a:lstStyle>
            <a:lvl1pPr algn="ctr">
              <a:defRPr sz="315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348127"/>
            <a:ext cx="6400800" cy="897788"/>
          </a:xfrm>
        </p:spPr>
        <p:txBody>
          <a:bodyPr>
            <a:normAutofit/>
          </a:bodyPr>
          <a:lstStyle>
            <a:lvl1pPr marL="0" indent="0" algn="ctr">
              <a:buNone/>
              <a:defRPr sz="225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B11006EE-0810-4C31-B29E-EF8ED29676B8}"/>
              </a:ext>
            </a:extLst>
          </p:cNvPr>
          <p:cNvSpPr>
            <a:spLocks noGrp="1"/>
          </p:cNvSpPr>
          <p:nvPr>
            <p:ph type="dt" sz="half" idx="10"/>
          </p:nvPr>
        </p:nvSpPr>
        <p:spPr/>
        <p:txBody>
          <a:bodyPr/>
          <a:lstStyle>
            <a:lvl1pPr>
              <a:defRPr>
                <a:solidFill>
                  <a:srgbClr val="FFFFFF"/>
                </a:solidFill>
                <a:latin typeface="Century Gothic" panose="020B0502020202020204" pitchFamily="34" charset="0"/>
              </a:defRPr>
            </a:lvl1pPr>
          </a:lstStyle>
          <a:p>
            <a:fld id="{4E7E6464-7AAA-436B-9FC6-4A15A0B6BD7B}" type="datetimeFigureOut">
              <a:rPr lang="en-GB" altLang="en-US"/>
              <a:pPr/>
              <a:t>19/05/2022</a:t>
            </a:fld>
            <a:endParaRPr lang="en-GB" altLang="en-US"/>
          </a:p>
        </p:txBody>
      </p:sp>
      <p:sp>
        <p:nvSpPr>
          <p:cNvPr id="9" name="Footer Placeholder 4">
            <a:extLst>
              <a:ext uri="{FF2B5EF4-FFF2-40B4-BE49-F238E27FC236}">
                <a16:creationId xmlns:a16="http://schemas.microsoft.com/office/drawing/2014/main" id="{442602A4-D2CE-43FA-AE22-FC19F8EF8E31}"/>
              </a:ext>
            </a:extLst>
          </p:cNvPr>
          <p:cNvSpPr>
            <a:spLocks noGrp="1"/>
          </p:cNvSpPr>
          <p:nvPr>
            <p:ph type="ftr" sz="quarter" idx="11"/>
          </p:nvPr>
        </p:nvSpPr>
        <p:spPr/>
        <p:txBody>
          <a:bodyPr/>
          <a:lstStyle>
            <a:lvl1pPr>
              <a:defRPr>
                <a:solidFill>
                  <a:srgbClr val="FFFFFF"/>
                </a:solidFill>
                <a:latin typeface="Century Gothic"/>
                <a:cs typeface="Century Gothic"/>
              </a:defRPr>
            </a:lvl1pPr>
          </a:lstStyle>
          <a:p>
            <a:pPr>
              <a:defRPr/>
            </a:pPr>
            <a:endParaRPr lang="en-US"/>
          </a:p>
        </p:txBody>
      </p:sp>
      <p:sp>
        <p:nvSpPr>
          <p:cNvPr id="10" name="Slide Number Placeholder 5">
            <a:extLst>
              <a:ext uri="{FF2B5EF4-FFF2-40B4-BE49-F238E27FC236}">
                <a16:creationId xmlns:a16="http://schemas.microsoft.com/office/drawing/2014/main" id="{125879CF-A3DB-4174-B6B4-385EF2D6E94A}"/>
              </a:ext>
            </a:extLst>
          </p:cNvPr>
          <p:cNvSpPr>
            <a:spLocks noGrp="1"/>
          </p:cNvSpPr>
          <p:nvPr>
            <p:ph type="sldNum" sz="quarter" idx="12"/>
          </p:nvPr>
        </p:nvSpPr>
        <p:spPr>
          <a:xfrm>
            <a:off x="8458200" y="4630341"/>
            <a:ext cx="522288" cy="273844"/>
          </a:xfrm>
        </p:spPr>
        <p:txBody>
          <a:bodyPr/>
          <a:lstStyle>
            <a:lvl1pPr>
              <a:defRPr>
                <a:solidFill>
                  <a:srgbClr val="FFFFFF"/>
                </a:solidFill>
                <a:latin typeface="Century Gothic" panose="020B0502020202020204" pitchFamily="34" charset="0"/>
              </a:defRPr>
            </a:lvl1pPr>
          </a:lstStyle>
          <a:p>
            <a:fld id="{3E0C6B8F-97BB-4C11-878E-47E82659ACEB}" type="slidenum">
              <a:rPr lang="en-GB" altLang="en-US"/>
              <a:pPr/>
              <a:t>‹#›</a:t>
            </a:fld>
            <a:endParaRPr lang="en-GB" altLang="en-US"/>
          </a:p>
        </p:txBody>
      </p:sp>
    </p:spTree>
    <p:extLst>
      <p:ext uri="{BB962C8B-B14F-4D97-AF65-F5344CB8AC3E}">
        <p14:creationId xmlns:p14="http://schemas.microsoft.com/office/powerpoint/2010/main" val="1227606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019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DA3D0D-E231-7C4B-97CD-C8F3AEFB7FBB}"/>
              </a:ext>
            </a:extLst>
          </p:cNvPr>
          <p:cNvSpPr>
            <a:spLocks noGrp="1"/>
          </p:cNvSpPr>
          <p:nvPr userDrawn="1">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7" name="Freeform 16">
            <a:extLst>
              <a:ext uri="{FF2B5EF4-FFF2-40B4-BE49-F238E27FC236}">
                <a16:creationId xmlns:a16="http://schemas.microsoft.com/office/drawing/2014/main" id="{D94CCB3F-0EA4-2243-BCD6-8D5E4EED2EA2}"/>
              </a:ext>
            </a:extLst>
          </p:cNvPr>
          <p:cNvSpPr/>
          <p:nvPr userDrawn="1"/>
        </p:nvSpPr>
        <p:spPr>
          <a:xfrm>
            <a:off x="802827" y="3154584"/>
            <a:ext cx="171" cy="220"/>
          </a:xfrm>
          <a:custGeom>
            <a:avLst/>
            <a:gdLst>
              <a:gd name="connsiteX0" fmla="*/ 171 w 171"/>
              <a:gd name="connsiteY0" fmla="*/ 0 h 220"/>
              <a:gd name="connsiteX1" fmla="*/ 97 w 171"/>
              <a:gd name="connsiteY1" fmla="*/ 220 h 220"/>
              <a:gd name="connsiteX2" fmla="*/ 0 w 171"/>
              <a:gd name="connsiteY2" fmla="*/ 33 h 220"/>
              <a:gd name="connsiteX3" fmla="*/ 171 w 171"/>
              <a:gd name="connsiteY3" fmla="*/ 0 h 220"/>
            </a:gdLst>
            <a:ahLst/>
            <a:cxnLst>
              <a:cxn ang="0">
                <a:pos x="connsiteX0" y="connsiteY0"/>
              </a:cxn>
              <a:cxn ang="0">
                <a:pos x="connsiteX1" y="connsiteY1"/>
              </a:cxn>
              <a:cxn ang="0">
                <a:pos x="connsiteX2" y="connsiteY2"/>
              </a:cxn>
              <a:cxn ang="0">
                <a:pos x="connsiteX3" y="connsiteY3"/>
              </a:cxn>
            </a:cxnLst>
            <a:rect l="l" t="t" r="r" b="b"/>
            <a:pathLst>
              <a:path w="171" h="220">
                <a:moveTo>
                  <a:pt x="171" y="0"/>
                </a:moveTo>
                <a:lnTo>
                  <a:pt x="97" y="220"/>
                </a:lnTo>
                <a:lnTo>
                  <a:pt x="0" y="33"/>
                </a:lnTo>
                <a:lnTo>
                  <a:pt x="17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7ECC9DD2-6EF0-104E-BE2C-F72BBC6349DE}"/>
              </a:ext>
            </a:extLst>
          </p:cNvPr>
          <p:cNvGrpSpPr/>
          <p:nvPr userDrawn="1"/>
        </p:nvGrpSpPr>
        <p:grpSpPr>
          <a:xfrm>
            <a:off x="0" y="1267219"/>
            <a:ext cx="2253699" cy="2215778"/>
            <a:chOff x="0" y="1267219"/>
            <a:chExt cx="2253699" cy="2215778"/>
          </a:xfrm>
          <a:solidFill>
            <a:srgbClr val="24ABB5"/>
          </a:solidFill>
        </p:grpSpPr>
        <p:sp>
          <p:nvSpPr>
            <p:cNvPr id="4" name="Freeform 3">
              <a:extLst>
                <a:ext uri="{FF2B5EF4-FFF2-40B4-BE49-F238E27FC236}">
                  <a16:creationId xmlns:a16="http://schemas.microsoft.com/office/drawing/2014/main" id="{E3515EB1-FCA6-9F4F-A461-3D7D91F89C64}"/>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solidFill>
              <a:srgbClr val="86B245"/>
            </a:solidFill>
            <a:ln w="9509"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242FE47E-370B-EB4C-AAFF-FDAC0677E01D}"/>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solidFill>
              <a:srgbClr val="86B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Content Placeholder 2">
            <a:extLst>
              <a:ext uri="{FF2B5EF4-FFF2-40B4-BE49-F238E27FC236}">
                <a16:creationId xmlns:a16="http://schemas.microsoft.com/office/drawing/2014/main" id="{1506F4E0-8E53-D148-AF78-F6CE901D9033}"/>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0506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D66411-26BB-BE42-BB6C-F8A9ACEAD9C4}"/>
              </a:ext>
            </a:extLst>
          </p:cNvPr>
          <p:cNvGrpSpPr/>
          <p:nvPr userDrawn="1"/>
        </p:nvGrpSpPr>
        <p:grpSpPr>
          <a:xfrm flipH="1">
            <a:off x="6890301" y="1267219"/>
            <a:ext cx="2253699" cy="2215778"/>
            <a:chOff x="0" y="1267219"/>
            <a:chExt cx="2253699" cy="2215778"/>
          </a:xfrm>
          <a:solidFill>
            <a:srgbClr val="1E4F83"/>
          </a:solidFill>
        </p:grpSpPr>
        <p:sp>
          <p:nvSpPr>
            <p:cNvPr id="4" name="Freeform 3">
              <a:extLst>
                <a:ext uri="{FF2B5EF4-FFF2-40B4-BE49-F238E27FC236}">
                  <a16:creationId xmlns:a16="http://schemas.microsoft.com/office/drawing/2014/main" id="{E38D481C-DF3B-6843-A8CF-3A843F7618D6}"/>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grpFill/>
            <a:ln w="9509"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FAD15BBC-1187-DF45-84B1-AFC257FDC46E}"/>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a:extLst>
              <a:ext uri="{FF2B5EF4-FFF2-40B4-BE49-F238E27FC236}">
                <a16:creationId xmlns:a16="http://schemas.microsoft.com/office/drawing/2014/main" id="{A2F767D8-576F-1B4F-BB36-DCCCA74B0260}"/>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268C0F8A-D381-9F44-81EF-76A72E9955F8}"/>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253230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4668719-2540-3745-9BE3-7B016EC24320}"/>
              </a:ext>
            </a:extLst>
          </p:cNvPr>
          <p:cNvGrpSpPr/>
          <p:nvPr userDrawn="1"/>
        </p:nvGrpSpPr>
        <p:grpSpPr>
          <a:xfrm flipH="1">
            <a:off x="6890301" y="1267219"/>
            <a:ext cx="2253699" cy="2215778"/>
            <a:chOff x="0" y="1267219"/>
            <a:chExt cx="2253699" cy="2215778"/>
          </a:xfrm>
          <a:solidFill>
            <a:srgbClr val="E67336"/>
          </a:solidFill>
        </p:grpSpPr>
        <p:sp>
          <p:nvSpPr>
            <p:cNvPr id="4" name="Freeform 3">
              <a:extLst>
                <a:ext uri="{FF2B5EF4-FFF2-40B4-BE49-F238E27FC236}">
                  <a16:creationId xmlns:a16="http://schemas.microsoft.com/office/drawing/2014/main" id="{BF51DE00-29F6-D847-988F-F687A22EE7A2}"/>
                </a:ext>
              </a:extLst>
            </p:cNvPr>
            <p:cNvSpPr/>
            <p:nvPr/>
          </p:nvSpPr>
          <p:spPr>
            <a:xfrm>
              <a:off x="1121408" y="2096790"/>
              <a:ext cx="292716" cy="292899"/>
            </a:xfrm>
            <a:custGeom>
              <a:avLst/>
              <a:gdLst>
                <a:gd name="connsiteX0" fmla="*/ 193964 w 380344"/>
                <a:gd name="connsiteY0" fmla="*/ 7124 h 380580"/>
                <a:gd name="connsiteX1" fmla="*/ 7119 w 380344"/>
                <a:gd name="connsiteY1" fmla="*/ 194274 h 380580"/>
                <a:gd name="connsiteX2" fmla="*/ 194153 w 380344"/>
                <a:gd name="connsiteY2" fmla="*/ 381235 h 380580"/>
                <a:gd name="connsiteX3" fmla="*/ 380998 w 380344"/>
                <a:gd name="connsiteY3" fmla="*/ 194084 h 380580"/>
                <a:gd name="connsiteX4" fmla="*/ 194059 w 380344"/>
                <a:gd name="connsiteY4" fmla="*/ 7124 h 380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44" h="380580">
                  <a:moveTo>
                    <a:pt x="193964" y="7124"/>
                  </a:moveTo>
                  <a:cubicBezTo>
                    <a:pt x="90720" y="7176"/>
                    <a:pt x="7067" y="90966"/>
                    <a:pt x="7119" y="194274"/>
                  </a:cubicBezTo>
                  <a:cubicBezTo>
                    <a:pt x="7172" y="297582"/>
                    <a:pt x="90910" y="381287"/>
                    <a:pt x="194153" y="381235"/>
                  </a:cubicBezTo>
                  <a:cubicBezTo>
                    <a:pt x="297397" y="381182"/>
                    <a:pt x="381050" y="297392"/>
                    <a:pt x="380998" y="194084"/>
                  </a:cubicBezTo>
                  <a:cubicBezTo>
                    <a:pt x="380945" y="90813"/>
                    <a:pt x="297265" y="7124"/>
                    <a:pt x="194059" y="7124"/>
                  </a:cubicBezTo>
                </a:path>
              </a:pathLst>
            </a:custGeom>
            <a:grpFill/>
            <a:ln w="9509"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8BD9F87B-ACFC-3F4C-AF6F-65C7980B1753}"/>
                </a:ext>
              </a:extLst>
            </p:cNvPr>
            <p:cNvSpPr/>
            <p:nvPr userDrawn="1"/>
          </p:nvSpPr>
          <p:spPr>
            <a:xfrm>
              <a:off x="0" y="1267219"/>
              <a:ext cx="2253699" cy="2215778"/>
            </a:xfrm>
            <a:custGeom>
              <a:avLst/>
              <a:gdLst>
                <a:gd name="connsiteX0" fmla="*/ 541748 w 2253699"/>
                <a:gd name="connsiteY0" fmla="*/ 0 h 2215778"/>
                <a:gd name="connsiteX1" fmla="*/ 541748 w 2253699"/>
                <a:gd name="connsiteY1" fmla="*/ 73 h 2215778"/>
                <a:gd name="connsiteX2" fmla="*/ 2192668 w 2253699"/>
                <a:gd name="connsiteY2" fmla="*/ 1022362 h 2215778"/>
                <a:gd name="connsiteX3" fmla="*/ 2253699 w 2253699"/>
                <a:gd name="connsiteY3" fmla="*/ 1107962 h 2215778"/>
                <a:gd name="connsiteX4" fmla="*/ 2192668 w 2253699"/>
                <a:gd name="connsiteY4" fmla="*/ 1193488 h 2215778"/>
                <a:gd name="connsiteX5" fmla="*/ 541748 w 2253699"/>
                <a:gd name="connsiteY5" fmla="*/ 2215778 h 2215778"/>
                <a:gd name="connsiteX6" fmla="*/ 53707 w 2253699"/>
                <a:gd name="connsiteY6" fmla="*/ 2125012 h 2215778"/>
                <a:gd name="connsiteX7" fmla="*/ 0 w 2253699"/>
                <a:gd name="connsiteY7" fmla="*/ 2102420 h 2215778"/>
                <a:gd name="connsiteX8" fmla="*/ 0 w 2253699"/>
                <a:gd name="connsiteY8" fmla="*/ 1780731 h 2215778"/>
                <a:gd name="connsiteX9" fmla="*/ 97232 w 2253699"/>
                <a:gd name="connsiteY9" fmla="*/ 1825688 h 2215778"/>
                <a:gd name="connsiteX10" fmla="*/ 541747 w 2253699"/>
                <a:gd name="connsiteY10" fmla="*/ 1921268 h 2215778"/>
                <a:gd name="connsiteX11" fmla="*/ 673422 w 2253699"/>
                <a:gd name="connsiteY11" fmla="*/ 1912421 h 2215778"/>
                <a:gd name="connsiteX12" fmla="*/ 802826 w 2253699"/>
                <a:gd name="connsiteY12" fmla="*/ 1887398 h 2215778"/>
                <a:gd name="connsiteX13" fmla="*/ 802923 w 2253699"/>
                <a:gd name="connsiteY13" fmla="*/ 1887585 h 2215778"/>
                <a:gd name="connsiteX14" fmla="*/ 802997 w 2253699"/>
                <a:gd name="connsiteY14" fmla="*/ 1887365 h 2215778"/>
                <a:gd name="connsiteX15" fmla="*/ 802826 w 2253699"/>
                <a:gd name="connsiteY15" fmla="*/ 1887398 h 2215778"/>
                <a:gd name="connsiteX16" fmla="*/ 762480 w 2253699"/>
                <a:gd name="connsiteY16" fmla="*/ 1810103 h 2215778"/>
                <a:gd name="connsiteX17" fmla="*/ 559457 w 2253699"/>
                <a:gd name="connsiteY17" fmla="*/ 1075230 h 2215778"/>
                <a:gd name="connsiteX18" fmla="*/ 822901 w 2253699"/>
                <a:gd name="connsiteY18" fmla="*/ 333831 h 2215778"/>
                <a:gd name="connsiteX19" fmla="*/ 541821 w 2253699"/>
                <a:gd name="connsiteY19" fmla="*/ 294729 h 2215778"/>
                <a:gd name="connsiteX20" fmla="*/ 96481 w 2253699"/>
                <a:gd name="connsiteY20" fmla="*/ 390205 h 2215778"/>
                <a:gd name="connsiteX21" fmla="*/ 0 w 2253699"/>
                <a:gd name="connsiteY21" fmla="*/ 434756 h 2215778"/>
                <a:gd name="connsiteX22" fmla="*/ 0 w 2253699"/>
                <a:gd name="connsiteY22" fmla="*/ 113358 h 2215778"/>
                <a:gd name="connsiteX23" fmla="*/ 53707 w 2253699"/>
                <a:gd name="connsiteY23" fmla="*/ 90765 h 2215778"/>
                <a:gd name="connsiteX24" fmla="*/ 541748 w 2253699"/>
                <a:gd name="connsiteY24" fmla="*/ 0 h 2215778"/>
                <a:gd name="connsiteX25" fmla="*/ 1107349 w 2253699"/>
                <a:gd name="connsiteY25" fmla="*/ 447622 h 2215778"/>
                <a:gd name="connsiteX26" fmla="*/ 853490 w 2253699"/>
                <a:gd name="connsiteY26" fmla="*/ 1075230 h 2215778"/>
                <a:gd name="connsiteX27" fmla="*/ 1045490 w 2253699"/>
                <a:gd name="connsiteY27" fmla="*/ 1717740 h 2215778"/>
                <a:gd name="connsiteX28" fmla="*/ 1080987 w 2253699"/>
                <a:gd name="connsiteY28" fmla="*/ 1782696 h 2215778"/>
                <a:gd name="connsiteX29" fmla="*/ 1080931 w 2253699"/>
                <a:gd name="connsiteY29" fmla="*/ 1782727 h 2215778"/>
                <a:gd name="connsiteX30" fmla="*/ 1081004 w 2253699"/>
                <a:gd name="connsiteY30" fmla="*/ 1782727 h 2215778"/>
                <a:gd name="connsiteX31" fmla="*/ 1080987 w 2253699"/>
                <a:gd name="connsiteY31" fmla="*/ 1782696 h 2215778"/>
                <a:gd name="connsiteX32" fmla="*/ 1218780 w 2253699"/>
                <a:gd name="connsiteY32" fmla="*/ 1706104 h 2215778"/>
                <a:gd name="connsiteX33" fmla="*/ 1885902 w 2253699"/>
                <a:gd name="connsiteY33" fmla="*/ 1108254 h 2215778"/>
                <a:gd name="connsiteX34" fmla="*/ 1107349 w 2253699"/>
                <a:gd name="connsiteY34" fmla="*/ 447622 h 221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53699" h="2215778">
                  <a:moveTo>
                    <a:pt x="541748" y="0"/>
                  </a:moveTo>
                  <a:lnTo>
                    <a:pt x="541748" y="73"/>
                  </a:lnTo>
                  <a:cubicBezTo>
                    <a:pt x="1452608" y="73"/>
                    <a:pt x="2162884" y="980624"/>
                    <a:pt x="2192668" y="1022362"/>
                  </a:cubicBezTo>
                  <a:lnTo>
                    <a:pt x="2253699" y="1107962"/>
                  </a:lnTo>
                  <a:lnTo>
                    <a:pt x="2192668" y="1193488"/>
                  </a:lnTo>
                  <a:cubicBezTo>
                    <a:pt x="2162884" y="1235226"/>
                    <a:pt x="1452608" y="2215778"/>
                    <a:pt x="541748" y="2215778"/>
                  </a:cubicBezTo>
                  <a:cubicBezTo>
                    <a:pt x="370961" y="2215778"/>
                    <a:pt x="207227" y="2181306"/>
                    <a:pt x="53707" y="2125012"/>
                  </a:cubicBezTo>
                  <a:lnTo>
                    <a:pt x="0" y="2102420"/>
                  </a:lnTo>
                  <a:lnTo>
                    <a:pt x="0" y="1780731"/>
                  </a:lnTo>
                  <a:lnTo>
                    <a:pt x="97232" y="1825688"/>
                  </a:lnTo>
                  <a:cubicBezTo>
                    <a:pt x="237798" y="1884422"/>
                    <a:pt x="387449" y="1921250"/>
                    <a:pt x="541747" y="1921268"/>
                  </a:cubicBezTo>
                  <a:cubicBezTo>
                    <a:pt x="585822" y="1921043"/>
                    <a:pt x="629797" y="1918083"/>
                    <a:pt x="673422" y="1912421"/>
                  </a:cubicBezTo>
                  <a:lnTo>
                    <a:pt x="802826" y="1887398"/>
                  </a:lnTo>
                  <a:lnTo>
                    <a:pt x="802923" y="1887585"/>
                  </a:lnTo>
                  <a:lnTo>
                    <a:pt x="802997" y="1887365"/>
                  </a:lnTo>
                  <a:lnTo>
                    <a:pt x="802826" y="1887398"/>
                  </a:lnTo>
                  <a:lnTo>
                    <a:pt x="762480" y="1810103"/>
                  </a:lnTo>
                  <a:cubicBezTo>
                    <a:pt x="665910" y="1617172"/>
                    <a:pt x="559457" y="1343370"/>
                    <a:pt x="559457" y="1075230"/>
                  </a:cubicBezTo>
                  <a:cubicBezTo>
                    <a:pt x="559457" y="751211"/>
                    <a:pt x="713133" y="483868"/>
                    <a:pt x="822901" y="333831"/>
                  </a:cubicBezTo>
                  <a:cubicBezTo>
                    <a:pt x="731360" y="308358"/>
                    <a:pt x="636834" y="295209"/>
                    <a:pt x="541821" y="294729"/>
                  </a:cubicBezTo>
                  <a:cubicBezTo>
                    <a:pt x="387065" y="294729"/>
                    <a:pt x="237162" y="331515"/>
                    <a:pt x="96481" y="390205"/>
                  </a:cubicBezTo>
                  <a:lnTo>
                    <a:pt x="0" y="434756"/>
                  </a:lnTo>
                  <a:lnTo>
                    <a:pt x="0" y="113358"/>
                  </a:lnTo>
                  <a:lnTo>
                    <a:pt x="53707" y="90765"/>
                  </a:lnTo>
                  <a:cubicBezTo>
                    <a:pt x="207227" y="34473"/>
                    <a:pt x="370961" y="0"/>
                    <a:pt x="541748" y="0"/>
                  </a:cubicBezTo>
                  <a:close/>
                  <a:moveTo>
                    <a:pt x="1107349" y="447622"/>
                  </a:moveTo>
                  <a:cubicBezTo>
                    <a:pt x="1032852" y="536370"/>
                    <a:pt x="853490" y="780501"/>
                    <a:pt x="853490" y="1075230"/>
                  </a:cubicBezTo>
                  <a:cubicBezTo>
                    <a:pt x="853490" y="1305696"/>
                    <a:pt x="959046" y="1553485"/>
                    <a:pt x="1045490" y="1717740"/>
                  </a:cubicBezTo>
                  <a:lnTo>
                    <a:pt x="1080987" y="1782696"/>
                  </a:lnTo>
                  <a:lnTo>
                    <a:pt x="1080931" y="1782727"/>
                  </a:lnTo>
                  <a:lnTo>
                    <a:pt x="1081004" y="1782727"/>
                  </a:lnTo>
                  <a:lnTo>
                    <a:pt x="1080987" y="1782696"/>
                  </a:lnTo>
                  <a:lnTo>
                    <a:pt x="1218780" y="1706104"/>
                  </a:lnTo>
                  <a:cubicBezTo>
                    <a:pt x="1530989" y="1514637"/>
                    <a:pt x="1774165" y="1244535"/>
                    <a:pt x="1885902" y="1108254"/>
                  </a:cubicBezTo>
                  <a:cubicBezTo>
                    <a:pt x="1761058" y="956387"/>
                    <a:pt x="1472220" y="638006"/>
                    <a:pt x="1107349" y="4476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a:extLst>
              <a:ext uri="{FF2B5EF4-FFF2-40B4-BE49-F238E27FC236}">
                <a16:creationId xmlns:a16="http://schemas.microsoft.com/office/drawing/2014/main" id="{FC458A47-698A-F741-8608-7E4FF526E29D}"/>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2396611-881F-7D45-8AB3-85E0228359A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927761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B538B8-64D1-F446-A6A7-252750EA2DC7}"/>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8" name="Group 27">
            <a:extLst>
              <a:ext uri="{FF2B5EF4-FFF2-40B4-BE49-F238E27FC236}">
                <a16:creationId xmlns:a16="http://schemas.microsoft.com/office/drawing/2014/main" id="{7A873EC7-AA78-3342-B748-9AD83D9B707A}"/>
              </a:ext>
            </a:extLst>
          </p:cNvPr>
          <p:cNvGrpSpPr/>
          <p:nvPr userDrawn="1"/>
        </p:nvGrpSpPr>
        <p:grpSpPr>
          <a:xfrm>
            <a:off x="7224420" y="1414768"/>
            <a:ext cx="1919581" cy="1920680"/>
            <a:chOff x="7224420" y="1414768"/>
            <a:chExt cx="1919581" cy="1920680"/>
          </a:xfrm>
          <a:solidFill>
            <a:srgbClr val="24ABB5"/>
          </a:solidFill>
        </p:grpSpPr>
        <p:sp>
          <p:nvSpPr>
            <p:cNvPr id="23" name="Freeform 22">
              <a:extLst>
                <a:ext uri="{FF2B5EF4-FFF2-40B4-BE49-F238E27FC236}">
                  <a16:creationId xmlns:a16="http://schemas.microsoft.com/office/drawing/2014/main" id="{35B538BC-C0FB-A542-B281-3A545E967AD4}"/>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a:extLst>
                <a:ext uri="{FF2B5EF4-FFF2-40B4-BE49-F238E27FC236}">
                  <a16:creationId xmlns:a16="http://schemas.microsoft.com/office/drawing/2014/main" id="{308B3CD4-2BFD-C044-886A-FAB283D36C4E}"/>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a:extLst>
                <a:ext uri="{FF2B5EF4-FFF2-40B4-BE49-F238E27FC236}">
                  <a16:creationId xmlns:a16="http://schemas.microsoft.com/office/drawing/2014/main" id="{DE34D1BD-864A-6244-AE30-F2EF721EAE01}"/>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reeform 17">
            <a:extLst>
              <a:ext uri="{FF2B5EF4-FFF2-40B4-BE49-F238E27FC236}">
                <a16:creationId xmlns:a16="http://schemas.microsoft.com/office/drawing/2014/main" id="{61D4E1D7-57F3-1F44-9327-D29CDD27ECD7}"/>
              </a:ext>
            </a:extLst>
          </p:cNvPr>
          <p:cNvSpPr/>
          <p:nvPr userDrawn="1"/>
        </p:nvSpPr>
        <p:spPr>
          <a:xfrm>
            <a:off x="10028105" y="3154584"/>
            <a:ext cx="172" cy="220"/>
          </a:xfrm>
          <a:custGeom>
            <a:avLst/>
            <a:gdLst>
              <a:gd name="connsiteX0" fmla="*/ 172 w 172"/>
              <a:gd name="connsiteY0" fmla="*/ 0 h 220"/>
              <a:gd name="connsiteX1" fmla="*/ 98 w 172"/>
              <a:gd name="connsiteY1" fmla="*/ 220 h 220"/>
              <a:gd name="connsiteX2" fmla="*/ 0 w 172"/>
              <a:gd name="connsiteY2" fmla="*/ 33 h 220"/>
              <a:gd name="connsiteX3" fmla="*/ 172 w 172"/>
              <a:gd name="connsiteY3" fmla="*/ 0 h 220"/>
            </a:gdLst>
            <a:ahLst/>
            <a:cxnLst>
              <a:cxn ang="0">
                <a:pos x="connsiteX0" y="connsiteY0"/>
              </a:cxn>
              <a:cxn ang="0">
                <a:pos x="connsiteX1" y="connsiteY1"/>
              </a:cxn>
              <a:cxn ang="0">
                <a:pos x="connsiteX2" y="connsiteY2"/>
              </a:cxn>
              <a:cxn ang="0">
                <a:pos x="connsiteX3" y="connsiteY3"/>
              </a:cxn>
            </a:cxnLst>
            <a:rect l="l" t="t" r="r" b="b"/>
            <a:pathLst>
              <a:path w="172" h="220">
                <a:moveTo>
                  <a:pt x="172" y="0"/>
                </a:moveTo>
                <a:lnTo>
                  <a:pt x="98" y="220"/>
                </a:lnTo>
                <a:lnTo>
                  <a:pt x="0" y="33"/>
                </a:lnTo>
                <a:lnTo>
                  <a:pt x="17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BDFA656-3E1D-814A-838E-254F838B8B73}"/>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014482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4">
          <p15:clr>
            <a:srgbClr val="FBAE40"/>
          </p15:clr>
        </p15:guide>
        <p15:guide id="2" pos="24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7119B-8B55-0B46-A1B3-D24266BB497F}"/>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63227274-3290-1940-8073-152A3F4806F0}"/>
              </a:ext>
            </a:extLst>
          </p:cNvPr>
          <p:cNvGrpSpPr/>
          <p:nvPr userDrawn="1"/>
        </p:nvGrpSpPr>
        <p:grpSpPr>
          <a:xfrm>
            <a:off x="7224420" y="1414768"/>
            <a:ext cx="1919581" cy="1920680"/>
            <a:chOff x="7224420" y="1414768"/>
            <a:chExt cx="1919581" cy="1920680"/>
          </a:xfrm>
          <a:solidFill>
            <a:srgbClr val="AD5691"/>
          </a:solidFill>
        </p:grpSpPr>
        <p:sp>
          <p:nvSpPr>
            <p:cNvPr id="5" name="Freeform 4">
              <a:extLst>
                <a:ext uri="{FF2B5EF4-FFF2-40B4-BE49-F238E27FC236}">
                  <a16:creationId xmlns:a16="http://schemas.microsoft.com/office/drawing/2014/main" id="{B7ACAB9F-34C8-F34D-B484-4F464ECB9252}"/>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a:extLst>
                <a:ext uri="{FF2B5EF4-FFF2-40B4-BE49-F238E27FC236}">
                  <a16:creationId xmlns:a16="http://schemas.microsoft.com/office/drawing/2014/main" id="{7F586109-4307-6F46-9ED5-BF0B52294416}"/>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BC293120-7B24-9543-8244-9CB5291A23C1}"/>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AF7ADEBE-C731-9147-BCF0-999DE9E2AB7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120938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327892D-D38C-D149-9274-22D443CAE255}"/>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1605D4E1-C0C4-5C4B-B0D4-B9F03BBCCF33}"/>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11" name="Group 10">
            <a:extLst>
              <a:ext uri="{FF2B5EF4-FFF2-40B4-BE49-F238E27FC236}">
                <a16:creationId xmlns:a16="http://schemas.microsoft.com/office/drawing/2014/main" id="{C21C8C2F-5DF8-6545-8BF4-0E9BCDEF833A}"/>
              </a:ext>
            </a:extLst>
          </p:cNvPr>
          <p:cNvGrpSpPr/>
          <p:nvPr userDrawn="1"/>
        </p:nvGrpSpPr>
        <p:grpSpPr>
          <a:xfrm rot="5400000">
            <a:off x="3612210" y="3223370"/>
            <a:ext cx="1919581" cy="1920680"/>
            <a:chOff x="7224420" y="1414768"/>
            <a:chExt cx="1919581" cy="1920680"/>
          </a:xfrm>
          <a:solidFill>
            <a:srgbClr val="86B245"/>
          </a:solidFill>
        </p:grpSpPr>
        <p:sp>
          <p:nvSpPr>
            <p:cNvPr id="12" name="Freeform 11">
              <a:extLst>
                <a:ext uri="{FF2B5EF4-FFF2-40B4-BE49-F238E27FC236}">
                  <a16:creationId xmlns:a16="http://schemas.microsoft.com/office/drawing/2014/main" id="{719847CC-DA6C-6C43-9CCF-4697E0C065BF}"/>
                </a:ext>
              </a:extLst>
            </p:cNvPr>
            <p:cNvSpPr/>
            <p:nvPr userDrawn="1"/>
          </p:nvSpPr>
          <p:spPr>
            <a:xfrm>
              <a:off x="8055076" y="1414768"/>
              <a:ext cx="1088925" cy="1920680"/>
            </a:xfrm>
            <a:custGeom>
              <a:avLst/>
              <a:gdLst>
                <a:gd name="connsiteX0" fmla="*/ 1088925 w 1088925"/>
                <a:gd name="connsiteY0" fmla="*/ 0 h 1920680"/>
                <a:gd name="connsiteX1" fmla="*/ 1088925 w 1088925"/>
                <a:gd name="connsiteY1" fmla="*/ 331121 h 1920680"/>
                <a:gd name="connsiteX2" fmla="*/ 1063126 w 1088925"/>
                <a:gd name="connsiteY2" fmla="*/ 345257 h 1920680"/>
                <a:gd name="connsiteX3" fmla="*/ 367505 w 1088925"/>
                <a:gd name="connsiteY3" fmla="*/ 960413 h 1920680"/>
                <a:gd name="connsiteX4" fmla="*/ 1063958 w 1088925"/>
                <a:gd name="connsiteY4" fmla="*/ 1575470 h 1920680"/>
                <a:gd name="connsiteX5" fmla="*/ 1088925 w 1088925"/>
                <a:gd name="connsiteY5" fmla="*/ 1589162 h 1920680"/>
                <a:gd name="connsiteX6" fmla="*/ 1088925 w 1088925"/>
                <a:gd name="connsiteY6" fmla="*/ 1920680 h 1920680"/>
                <a:gd name="connsiteX7" fmla="*/ 1073915 w 1088925"/>
                <a:gd name="connsiteY7" fmla="*/ 1914366 h 1920680"/>
                <a:gd name="connsiteX8" fmla="*/ 61032 w 1088925"/>
                <a:gd name="connsiteY8" fmla="*/ 1045939 h 1920680"/>
                <a:gd name="connsiteX9" fmla="*/ 0 w 1088925"/>
                <a:gd name="connsiteY9" fmla="*/ 960413 h 1920680"/>
                <a:gd name="connsiteX10" fmla="*/ 61032 w 1088925"/>
                <a:gd name="connsiteY10" fmla="*/ 874740 h 1920680"/>
                <a:gd name="connsiteX11" fmla="*/ 1073915 w 1088925"/>
                <a:gd name="connsiteY11" fmla="*/ 6314 h 1920680"/>
                <a:gd name="connsiteX12" fmla="*/ 1088925 w 1088925"/>
                <a:gd name="connsiteY12" fmla="*/ 0 h 192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8925" h="1920680">
                  <a:moveTo>
                    <a:pt x="1088925" y="0"/>
                  </a:moveTo>
                  <a:lnTo>
                    <a:pt x="1088925" y="331121"/>
                  </a:lnTo>
                  <a:lnTo>
                    <a:pt x="1063126" y="345257"/>
                  </a:lnTo>
                  <a:cubicBezTo>
                    <a:pt x="737208" y="537437"/>
                    <a:pt x="482579" y="820004"/>
                    <a:pt x="367505" y="960413"/>
                  </a:cubicBezTo>
                  <a:cubicBezTo>
                    <a:pt x="482763" y="1100546"/>
                    <a:pt x="738032" y="1383182"/>
                    <a:pt x="1063958" y="1575470"/>
                  </a:cubicBezTo>
                  <a:lnTo>
                    <a:pt x="1088925" y="1589162"/>
                  </a:lnTo>
                  <a:lnTo>
                    <a:pt x="1088925" y="1920680"/>
                  </a:lnTo>
                  <a:lnTo>
                    <a:pt x="1073915" y="1914366"/>
                  </a:lnTo>
                  <a:cubicBezTo>
                    <a:pt x="488484" y="1636629"/>
                    <a:pt x="83370" y="1077243"/>
                    <a:pt x="61032" y="1045939"/>
                  </a:cubicBezTo>
                  <a:lnTo>
                    <a:pt x="0" y="960413"/>
                  </a:lnTo>
                  <a:lnTo>
                    <a:pt x="61032" y="874740"/>
                  </a:lnTo>
                  <a:cubicBezTo>
                    <a:pt x="83370" y="843437"/>
                    <a:pt x="488484" y="284051"/>
                    <a:pt x="1073915" y="6314"/>
                  </a:cubicBezTo>
                  <a:lnTo>
                    <a:pt x="108892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3132D0CE-3A3A-EA44-BE70-FC4DF09B3E2C}"/>
                </a:ext>
              </a:extLst>
            </p:cNvPr>
            <p:cNvSpPr/>
            <p:nvPr userDrawn="1"/>
          </p:nvSpPr>
          <p:spPr>
            <a:xfrm>
              <a:off x="7224447" y="1452115"/>
              <a:ext cx="717348" cy="861889"/>
            </a:xfrm>
            <a:custGeom>
              <a:avLst/>
              <a:gdLst>
                <a:gd name="connsiteX0" fmla="*/ 0 w 717348"/>
                <a:gd name="connsiteY0" fmla="*/ 0 h 861889"/>
                <a:gd name="connsiteX1" fmla="*/ 135744 w 717348"/>
                <a:gd name="connsiteY1" fmla="*/ 15881 h 861889"/>
                <a:gd name="connsiteX2" fmla="*/ 711493 w 717348"/>
                <a:gd name="connsiteY2" fmla="*/ 684134 h 861889"/>
                <a:gd name="connsiteX3" fmla="*/ 717348 w 717348"/>
                <a:gd name="connsiteY3" fmla="*/ 859874 h 861889"/>
                <a:gd name="connsiteX4" fmla="*/ 106887 w 717348"/>
                <a:gd name="connsiteY4" fmla="*/ 484158 h 861889"/>
                <a:gd name="connsiteX5" fmla="*/ 4383 w 717348"/>
                <a:gd name="connsiteY5" fmla="*/ 11721 h 861889"/>
                <a:gd name="connsiteX6" fmla="*/ 0 w 717348"/>
                <a:gd name="connsiteY6" fmla="*/ 0 h 86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48" h="861889">
                  <a:moveTo>
                    <a:pt x="0" y="0"/>
                  </a:moveTo>
                  <a:lnTo>
                    <a:pt x="135744" y="15881"/>
                  </a:lnTo>
                  <a:cubicBezTo>
                    <a:pt x="447266" y="67310"/>
                    <a:pt x="711493" y="228137"/>
                    <a:pt x="711493" y="684134"/>
                  </a:cubicBezTo>
                  <a:cubicBezTo>
                    <a:pt x="711493" y="780645"/>
                    <a:pt x="717348" y="859874"/>
                    <a:pt x="717348" y="859874"/>
                  </a:cubicBezTo>
                  <a:cubicBezTo>
                    <a:pt x="717348" y="859874"/>
                    <a:pt x="115668" y="912156"/>
                    <a:pt x="106887" y="484158"/>
                  </a:cubicBezTo>
                  <a:cubicBezTo>
                    <a:pt x="102981" y="291943"/>
                    <a:pt x="24053" y="65363"/>
                    <a:pt x="4383" y="11721"/>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CC52E46C-DC2B-0045-850C-B5C62EE75F28}"/>
                </a:ext>
              </a:extLst>
            </p:cNvPr>
            <p:cNvSpPr/>
            <p:nvPr userDrawn="1"/>
          </p:nvSpPr>
          <p:spPr>
            <a:xfrm>
              <a:off x="7224420" y="2436145"/>
              <a:ext cx="717449" cy="861885"/>
            </a:xfrm>
            <a:custGeom>
              <a:avLst/>
              <a:gdLst>
                <a:gd name="connsiteX0" fmla="*/ 661858 w 717449"/>
                <a:gd name="connsiteY0" fmla="*/ 12 h 861885"/>
                <a:gd name="connsiteX1" fmla="*/ 717449 w 717449"/>
                <a:gd name="connsiteY1" fmla="*/ 2009 h 861885"/>
                <a:gd name="connsiteX2" fmla="*/ 711521 w 717449"/>
                <a:gd name="connsiteY2" fmla="*/ 177747 h 861885"/>
                <a:gd name="connsiteX3" fmla="*/ 0 w 717449"/>
                <a:gd name="connsiteY3" fmla="*/ 861885 h 861885"/>
                <a:gd name="connsiteX4" fmla="*/ 106915 w 717449"/>
                <a:gd name="connsiteY4" fmla="*/ 377724 h 861885"/>
                <a:gd name="connsiteX5" fmla="*/ 106915 w 717449"/>
                <a:gd name="connsiteY5" fmla="*/ 377797 h 861885"/>
                <a:gd name="connsiteX6" fmla="*/ 661858 w 717449"/>
                <a:gd name="connsiteY6" fmla="*/ 12 h 86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449" h="861885">
                  <a:moveTo>
                    <a:pt x="661858" y="12"/>
                  </a:moveTo>
                  <a:cubicBezTo>
                    <a:pt x="696293" y="174"/>
                    <a:pt x="717449" y="2009"/>
                    <a:pt x="717449" y="2009"/>
                  </a:cubicBezTo>
                  <a:cubicBezTo>
                    <a:pt x="717449" y="2009"/>
                    <a:pt x="711521" y="81238"/>
                    <a:pt x="711521" y="177747"/>
                  </a:cubicBezTo>
                  <a:cubicBezTo>
                    <a:pt x="711521" y="698961"/>
                    <a:pt x="366408" y="834500"/>
                    <a:pt x="0" y="861885"/>
                  </a:cubicBezTo>
                  <a:cubicBezTo>
                    <a:pt x="0" y="861885"/>
                    <a:pt x="102377" y="597398"/>
                    <a:pt x="106915" y="377724"/>
                  </a:cubicBezTo>
                  <a:lnTo>
                    <a:pt x="106915" y="377797"/>
                  </a:lnTo>
                  <a:cubicBezTo>
                    <a:pt x="114049" y="30049"/>
                    <a:pt x="512638" y="-687"/>
                    <a:pt x="661858"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3289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DA996582-CFE1-B64D-8F9C-17C3A993817F}"/>
              </a:ext>
            </a:extLst>
          </p:cNvPr>
          <p:cNvGrpSpPr/>
          <p:nvPr userDrawn="1"/>
        </p:nvGrpSpPr>
        <p:grpSpPr>
          <a:xfrm>
            <a:off x="0" y="1007262"/>
            <a:ext cx="2166776" cy="3159942"/>
            <a:chOff x="0" y="811323"/>
            <a:chExt cx="2166776" cy="3159942"/>
          </a:xfrm>
          <a:solidFill>
            <a:srgbClr val="24ABB5"/>
          </a:solidFill>
        </p:grpSpPr>
        <p:sp>
          <p:nvSpPr>
            <p:cNvPr id="16" name="Freeform 15">
              <a:extLst>
                <a:ext uri="{FF2B5EF4-FFF2-40B4-BE49-F238E27FC236}">
                  <a16:creationId xmlns:a16="http://schemas.microsoft.com/office/drawing/2014/main" id="{7BE4F7F3-720A-EE40-9E3F-4A352CF7EC2E}"/>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10C1DCC6-55E5-3E42-8B6A-0B835F71E3A2}"/>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itle 1">
            <a:extLst>
              <a:ext uri="{FF2B5EF4-FFF2-40B4-BE49-F238E27FC236}">
                <a16:creationId xmlns:a16="http://schemas.microsoft.com/office/drawing/2014/main" id="{5CED775A-86FF-514F-81DF-0FA0EF54A9C1}"/>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
        <p:nvSpPr>
          <p:cNvPr id="12" name="Content Placeholder 2">
            <a:extLst>
              <a:ext uri="{FF2B5EF4-FFF2-40B4-BE49-F238E27FC236}">
                <a16:creationId xmlns:a16="http://schemas.microsoft.com/office/drawing/2014/main" id="{2FCC8878-980C-0648-AB28-DE90D6872FE5}"/>
              </a:ext>
            </a:extLst>
          </p:cNvPr>
          <p:cNvSpPr>
            <a:spLocks noGrp="1"/>
          </p:cNvSpPr>
          <p:nvPr>
            <p:ph idx="1"/>
          </p:nvPr>
        </p:nvSpPr>
        <p:spPr>
          <a:xfrm>
            <a:off x="253553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0564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8" name="Group 7">
            <a:extLst>
              <a:ext uri="{FF2B5EF4-FFF2-40B4-BE49-F238E27FC236}">
                <a16:creationId xmlns:a16="http://schemas.microsoft.com/office/drawing/2014/main" id="{4800FA88-1130-9E42-A00B-4D1081995488}"/>
              </a:ext>
            </a:extLst>
          </p:cNvPr>
          <p:cNvGrpSpPr/>
          <p:nvPr userDrawn="1"/>
        </p:nvGrpSpPr>
        <p:grpSpPr>
          <a:xfrm flipH="1">
            <a:off x="6977224" y="710624"/>
            <a:ext cx="2166776" cy="3159942"/>
            <a:chOff x="0" y="811323"/>
            <a:chExt cx="2166776" cy="3159942"/>
          </a:xfrm>
          <a:solidFill>
            <a:srgbClr val="86B245"/>
          </a:solidFill>
        </p:grpSpPr>
        <p:sp>
          <p:nvSpPr>
            <p:cNvPr id="9" name="Freeform 8">
              <a:extLst>
                <a:ext uri="{FF2B5EF4-FFF2-40B4-BE49-F238E27FC236}">
                  <a16:creationId xmlns:a16="http://schemas.microsoft.com/office/drawing/2014/main" id="{FA69B8E2-DAC9-754A-85F8-E657C6C0A105}"/>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F7F0485E-9600-4A48-ABD9-D5DAD14887CF}"/>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323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63471-5418-3440-9CB2-DD512468660C}"/>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344F1BF6-BAA4-3149-BC6E-6D7E717A48FF}"/>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5FB2D8C-BB18-BA46-87F7-CE01191D2D15}"/>
              </a:ext>
            </a:extLst>
          </p:cNvPr>
          <p:cNvGrpSpPr/>
          <p:nvPr userDrawn="1"/>
        </p:nvGrpSpPr>
        <p:grpSpPr>
          <a:xfrm flipH="1">
            <a:off x="6977224" y="710624"/>
            <a:ext cx="2166776" cy="3159942"/>
            <a:chOff x="0" y="811323"/>
            <a:chExt cx="2166776" cy="3159942"/>
          </a:xfrm>
          <a:solidFill>
            <a:srgbClr val="E67336"/>
          </a:solidFill>
        </p:grpSpPr>
        <p:sp>
          <p:nvSpPr>
            <p:cNvPr id="6" name="Freeform 5">
              <a:extLst>
                <a:ext uri="{FF2B5EF4-FFF2-40B4-BE49-F238E27FC236}">
                  <a16:creationId xmlns:a16="http://schemas.microsoft.com/office/drawing/2014/main" id="{7A2F46DE-7F4D-C44E-B955-0EF0B72ACEE4}"/>
                </a:ext>
              </a:extLst>
            </p:cNvPr>
            <p:cNvSpPr/>
            <p:nvPr userDrawn="1"/>
          </p:nvSpPr>
          <p:spPr>
            <a:xfrm>
              <a:off x="0" y="811323"/>
              <a:ext cx="450264" cy="562863"/>
            </a:xfrm>
            <a:custGeom>
              <a:avLst/>
              <a:gdLst>
                <a:gd name="connsiteX0" fmla="*/ 1861 w 450264"/>
                <a:gd name="connsiteY0" fmla="*/ 0 h 562863"/>
                <a:gd name="connsiteX1" fmla="*/ 450256 w 450264"/>
                <a:gd name="connsiteY1" fmla="*/ 502414 h 562863"/>
                <a:gd name="connsiteX2" fmla="*/ 444817 w 450264"/>
                <a:gd name="connsiteY2" fmla="*/ 562863 h 562863"/>
                <a:gd name="connsiteX3" fmla="*/ 0 w 450264"/>
                <a:gd name="connsiteY3" fmla="*/ 562863 h 562863"/>
                <a:gd name="connsiteX4" fmla="*/ 0 w 450264"/>
                <a:gd name="connsiteY4" fmla="*/ 211 h 562863"/>
                <a:gd name="connsiteX5" fmla="*/ 1861 w 450264"/>
                <a:gd name="connsiteY5" fmla="*/ 0 h 56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264" h="562863">
                  <a:moveTo>
                    <a:pt x="1861" y="0"/>
                  </a:moveTo>
                  <a:cubicBezTo>
                    <a:pt x="249139" y="0"/>
                    <a:pt x="450256" y="225478"/>
                    <a:pt x="450256" y="502414"/>
                  </a:cubicBezTo>
                  <a:cubicBezTo>
                    <a:pt x="450402" y="522692"/>
                    <a:pt x="448580" y="542937"/>
                    <a:pt x="444817" y="562863"/>
                  </a:cubicBezTo>
                  <a:lnTo>
                    <a:pt x="0" y="562863"/>
                  </a:lnTo>
                  <a:lnTo>
                    <a:pt x="0" y="211"/>
                  </a:lnTo>
                  <a:lnTo>
                    <a:pt x="186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a:extLst>
                <a:ext uri="{FF2B5EF4-FFF2-40B4-BE49-F238E27FC236}">
                  <a16:creationId xmlns:a16="http://schemas.microsoft.com/office/drawing/2014/main" id="{364EB6C5-AA75-584E-B402-8D304ECCB786}"/>
                </a:ext>
              </a:extLst>
            </p:cNvPr>
            <p:cNvSpPr/>
            <p:nvPr userDrawn="1"/>
          </p:nvSpPr>
          <p:spPr>
            <a:xfrm>
              <a:off x="1" y="1633290"/>
              <a:ext cx="2166775" cy="2337975"/>
            </a:xfrm>
            <a:custGeom>
              <a:avLst/>
              <a:gdLst>
                <a:gd name="connsiteX0" fmla="*/ 170339 w 2166775"/>
                <a:gd name="connsiteY0" fmla="*/ 0 h 2337975"/>
                <a:gd name="connsiteX1" fmla="*/ 544620 w 2166775"/>
                <a:gd name="connsiteY1" fmla="*/ 0 h 2337975"/>
                <a:gd name="connsiteX2" fmla="*/ 547943 w 2166775"/>
                <a:gd name="connsiteY2" fmla="*/ 0 h 2337975"/>
                <a:gd name="connsiteX3" fmla="*/ 1528218 w 2166775"/>
                <a:gd name="connsiteY3" fmla="*/ 152258 h 2337975"/>
                <a:gd name="connsiteX4" fmla="*/ 2159220 w 2166775"/>
                <a:gd name="connsiteY4" fmla="*/ 1012082 h 2337975"/>
                <a:gd name="connsiteX5" fmla="*/ 2166775 w 2166775"/>
                <a:gd name="connsiteY5" fmla="*/ 1130262 h 2337975"/>
                <a:gd name="connsiteX6" fmla="*/ 2050124 w 2166775"/>
                <a:gd name="connsiteY6" fmla="*/ 1151419 h 2337975"/>
                <a:gd name="connsiteX7" fmla="*/ 1693523 w 2166775"/>
                <a:gd name="connsiteY7" fmla="*/ 1178168 h 2337975"/>
                <a:gd name="connsiteX8" fmla="*/ 1086472 w 2166775"/>
                <a:gd name="connsiteY8" fmla="*/ 1100642 h 2337975"/>
                <a:gd name="connsiteX9" fmla="*/ 1109892 w 2166775"/>
                <a:gd name="connsiteY9" fmla="*/ 830960 h 2337975"/>
                <a:gd name="connsiteX10" fmla="*/ 1694581 w 2166775"/>
                <a:gd name="connsiteY10" fmla="*/ 912642 h 2337975"/>
                <a:gd name="connsiteX11" fmla="*/ 1859886 w 2166775"/>
                <a:gd name="connsiteY11" fmla="*/ 906522 h 2337975"/>
                <a:gd name="connsiteX12" fmla="*/ 1871597 w 2166775"/>
                <a:gd name="connsiteY12" fmla="*/ 905766 h 2337975"/>
                <a:gd name="connsiteX13" fmla="*/ 1867820 w 2166775"/>
                <a:gd name="connsiteY13" fmla="*/ 894658 h 2337975"/>
                <a:gd name="connsiteX14" fmla="*/ 1408545 w 2166775"/>
                <a:gd name="connsiteY14" fmla="*/ 389373 h 2337975"/>
                <a:gd name="connsiteX15" fmla="*/ 742563 w 2166775"/>
                <a:gd name="connsiteY15" fmla="*/ 270589 h 2337975"/>
                <a:gd name="connsiteX16" fmla="*/ 726999 w 2166775"/>
                <a:gd name="connsiteY16" fmla="*/ 269909 h 2337975"/>
                <a:gd name="connsiteX17" fmla="*/ 733874 w 2166775"/>
                <a:gd name="connsiteY17" fmla="*/ 283963 h 2337975"/>
                <a:gd name="connsiteX18" fmla="*/ 843424 w 2166775"/>
                <a:gd name="connsiteY18" fmla="*/ 791214 h 2337975"/>
                <a:gd name="connsiteX19" fmla="*/ 85119 w 2166775"/>
                <a:gd name="connsiteY19" fmla="*/ 2277525 h 2337975"/>
                <a:gd name="connsiteX20" fmla="*/ 5034 w 2166775"/>
                <a:gd name="connsiteY20" fmla="*/ 2337975 h 2337975"/>
                <a:gd name="connsiteX21" fmla="*/ 0 w 2166775"/>
                <a:gd name="connsiteY21" fmla="*/ 2334179 h 2337975"/>
                <a:gd name="connsiteX22" fmla="*/ 0 w 2166775"/>
                <a:gd name="connsiteY22" fmla="*/ 1775262 h 2337975"/>
                <a:gd name="connsiteX23" fmla="*/ 4732 w 2166775"/>
                <a:gd name="connsiteY23" fmla="*/ 1775262 h 2337975"/>
                <a:gd name="connsiteX24" fmla="*/ 214990 w 2166775"/>
                <a:gd name="connsiteY24" fmla="*/ 1785161 h 2337975"/>
                <a:gd name="connsiteX25" fmla="*/ 219599 w 2166775"/>
                <a:gd name="connsiteY25" fmla="*/ 1785538 h 2337975"/>
                <a:gd name="connsiteX26" fmla="*/ 222924 w 2166775"/>
                <a:gd name="connsiteY26" fmla="*/ 1781836 h 2337975"/>
                <a:gd name="connsiteX27" fmla="*/ 393064 w 2166775"/>
                <a:gd name="connsiteY27" fmla="*/ 1531875 h 2337975"/>
                <a:gd name="connsiteX28" fmla="*/ 399335 w 2166775"/>
                <a:gd name="connsiteY28" fmla="*/ 1520240 h 2337975"/>
                <a:gd name="connsiteX29" fmla="*/ 386189 w 2166775"/>
                <a:gd name="connsiteY29" fmla="*/ 1518351 h 2337975"/>
                <a:gd name="connsiteX30" fmla="*/ 4732 w 2166775"/>
                <a:gd name="connsiteY30" fmla="*/ 1487747 h 2337975"/>
                <a:gd name="connsiteX31" fmla="*/ 0 w 2166775"/>
                <a:gd name="connsiteY31" fmla="*/ 1487747 h 2337975"/>
                <a:gd name="connsiteX32" fmla="*/ 0 w 2166775"/>
                <a:gd name="connsiteY32" fmla="*/ 1196908 h 2337975"/>
                <a:gd name="connsiteX33" fmla="*/ 4732 w 2166775"/>
                <a:gd name="connsiteY33" fmla="*/ 1196908 h 2337975"/>
                <a:gd name="connsiteX34" fmla="*/ 504879 w 2166775"/>
                <a:gd name="connsiteY34" fmla="*/ 1242547 h 2337975"/>
                <a:gd name="connsiteX35" fmla="*/ 512813 w 2166775"/>
                <a:gd name="connsiteY35" fmla="*/ 1244134 h 2337975"/>
                <a:gd name="connsiteX36" fmla="*/ 515457 w 2166775"/>
                <a:gd name="connsiteY36" fmla="*/ 1235898 h 2337975"/>
                <a:gd name="connsiteX37" fmla="*/ 568342 w 2166775"/>
                <a:gd name="connsiteY37" fmla="*/ 968332 h 2337975"/>
                <a:gd name="connsiteX38" fmla="*/ 569098 w 2166775"/>
                <a:gd name="connsiteY38" fmla="*/ 959945 h 2337975"/>
                <a:gd name="connsiteX39" fmla="*/ 560863 w 2166775"/>
                <a:gd name="connsiteY39" fmla="*/ 958207 h 2337975"/>
                <a:gd name="connsiteX40" fmla="*/ 4732 w 2166775"/>
                <a:gd name="connsiteY40" fmla="*/ 900552 h 2337975"/>
                <a:gd name="connsiteX41" fmla="*/ 0 w 2166775"/>
                <a:gd name="connsiteY41" fmla="*/ 900552 h 2337975"/>
                <a:gd name="connsiteX42" fmla="*/ 0 w 2166775"/>
                <a:gd name="connsiteY42" fmla="*/ 617949 h 2337975"/>
                <a:gd name="connsiteX43" fmla="*/ 4732 w 2166775"/>
                <a:gd name="connsiteY43" fmla="*/ 617949 h 2337975"/>
                <a:gd name="connsiteX44" fmla="*/ 559805 w 2166775"/>
                <a:gd name="connsiteY44" fmla="*/ 669559 h 2337975"/>
                <a:gd name="connsiteX45" fmla="*/ 572120 w 2166775"/>
                <a:gd name="connsiteY45" fmla="*/ 671825 h 2337975"/>
                <a:gd name="connsiteX46" fmla="*/ 570761 w 2166775"/>
                <a:gd name="connsiteY46" fmla="*/ 659206 h 2337975"/>
                <a:gd name="connsiteX47" fmla="*/ 170339 w 2166775"/>
                <a:gd name="connsiteY47" fmla="*/ 0 h 233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66775" h="2337975">
                  <a:moveTo>
                    <a:pt x="170339" y="0"/>
                  </a:moveTo>
                  <a:lnTo>
                    <a:pt x="544620" y="0"/>
                  </a:lnTo>
                  <a:lnTo>
                    <a:pt x="547943" y="0"/>
                  </a:lnTo>
                  <a:cubicBezTo>
                    <a:pt x="1005555" y="4458"/>
                    <a:pt x="1335185" y="55916"/>
                    <a:pt x="1528218" y="152258"/>
                  </a:cubicBezTo>
                  <a:cubicBezTo>
                    <a:pt x="1965204" y="371011"/>
                    <a:pt x="2140861" y="740058"/>
                    <a:pt x="2159220" y="1012082"/>
                  </a:cubicBezTo>
                  <a:lnTo>
                    <a:pt x="2166775" y="1130262"/>
                  </a:lnTo>
                  <a:lnTo>
                    <a:pt x="2050124" y="1151419"/>
                  </a:lnTo>
                  <a:cubicBezTo>
                    <a:pt x="2044307" y="1152477"/>
                    <a:pt x="1901364" y="1178168"/>
                    <a:pt x="1693523" y="1178168"/>
                  </a:cubicBezTo>
                  <a:cubicBezTo>
                    <a:pt x="1488639" y="1179242"/>
                    <a:pt x="1284513" y="1153173"/>
                    <a:pt x="1086472" y="1100642"/>
                  </a:cubicBezTo>
                  <a:cubicBezTo>
                    <a:pt x="1101135" y="1011475"/>
                    <a:pt x="1108965" y="921318"/>
                    <a:pt x="1109892" y="830960"/>
                  </a:cubicBezTo>
                  <a:cubicBezTo>
                    <a:pt x="1289023" y="885289"/>
                    <a:pt x="1485834" y="912642"/>
                    <a:pt x="1694581" y="912642"/>
                  </a:cubicBezTo>
                  <a:cubicBezTo>
                    <a:pt x="1750413" y="912642"/>
                    <a:pt x="1805793" y="910678"/>
                    <a:pt x="1859886" y="906522"/>
                  </a:cubicBezTo>
                  <a:lnTo>
                    <a:pt x="1871597" y="905766"/>
                  </a:lnTo>
                  <a:lnTo>
                    <a:pt x="1867820" y="894658"/>
                  </a:lnTo>
                  <a:cubicBezTo>
                    <a:pt x="1830271" y="773154"/>
                    <a:pt x="1720873" y="545938"/>
                    <a:pt x="1408545" y="389373"/>
                  </a:cubicBezTo>
                  <a:cubicBezTo>
                    <a:pt x="1282979" y="326430"/>
                    <a:pt x="1052322" y="285701"/>
                    <a:pt x="742563" y="270589"/>
                  </a:cubicBezTo>
                  <a:lnTo>
                    <a:pt x="726999" y="269909"/>
                  </a:lnTo>
                  <a:lnTo>
                    <a:pt x="733874" y="283963"/>
                  </a:lnTo>
                  <a:cubicBezTo>
                    <a:pt x="808141" y="437732"/>
                    <a:pt x="843877" y="603744"/>
                    <a:pt x="843424" y="791214"/>
                  </a:cubicBezTo>
                  <a:cubicBezTo>
                    <a:pt x="841761" y="1380600"/>
                    <a:pt x="572498" y="1908403"/>
                    <a:pt x="85119" y="2277525"/>
                  </a:cubicBezTo>
                  <a:lnTo>
                    <a:pt x="5034" y="2337975"/>
                  </a:lnTo>
                  <a:lnTo>
                    <a:pt x="0" y="2334179"/>
                  </a:lnTo>
                  <a:lnTo>
                    <a:pt x="0" y="1775262"/>
                  </a:lnTo>
                  <a:lnTo>
                    <a:pt x="4732" y="1775262"/>
                  </a:lnTo>
                  <a:cubicBezTo>
                    <a:pt x="74163" y="1775262"/>
                    <a:pt x="144804" y="1778511"/>
                    <a:pt x="214990" y="1785161"/>
                  </a:cubicBezTo>
                  <a:lnTo>
                    <a:pt x="219599" y="1785538"/>
                  </a:lnTo>
                  <a:lnTo>
                    <a:pt x="222924" y="1781836"/>
                  </a:lnTo>
                  <a:cubicBezTo>
                    <a:pt x="287482" y="1704137"/>
                    <a:pt x="344455" y="1620435"/>
                    <a:pt x="393064" y="1531875"/>
                  </a:cubicBezTo>
                  <a:lnTo>
                    <a:pt x="399335" y="1520240"/>
                  </a:lnTo>
                  <a:lnTo>
                    <a:pt x="386189" y="1518351"/>
                  </a:lnTo>
                  <a:cubicBezTo>
                    <a:pt x="260044" y="1498097"/>
                    <a:pt x="132492" y="1487864"/>
                    <a:pt x="4732" y="1487747"/>
                  </a:cubicBezTo>
                  <a:lnTo>
                    <a:pt x="0" y="1487747"/>
                  </a:lnTo>
                  <a:lnTo>
                    <a:pt x="0" y="1196908"/>
                  </a:lnTo>
                  <a:lnTo>
                    <a:pt x="4732" y="1196908"/>
                  </a:lnTo>
                  <a:cubicBezTo>
                    <a:pt x="172490" y="1196854"/>
                    <a:pt x="339902" y="1212131"/>
                    <a:pt x="504879" y="1242547"/>
                  </a:cubicBezTo>
                  <a:lnTo>
                    <a:pt x="512813" y="1244134"/>
                  </a:lnTo>
                  <a:lnTo>
                    <a:pt x="515457" y="1235898"/>
                  </a:lnTo>
                  <a:cubicBezTo>
                    <a:pt x="540622" y="1148367"/>
                    <a:pt x="558315" y="1058856"/>
                    <a:pt x="568342" y="968332"/>
                  </a:cubicBezTo>
                  <a:lnTo>
                    <a:pt x="569098" y="959945"/>
                  </a:lnTo>
                  <a:lnTo>
                    <a:pt x="560863" y="958207"/>
                  </a:lnTo>
                  <a:cubicBezTo>
                    <a:pt x="377960" y="919927"/>
                    <a:pt x="191598" y="900606"/>
                    <a:pt x="4732" y="900552"/>
                  </a:cubicBezTo>
                  <a:lnTo>
                    <a:pt x="0" y="900552"/>
                  </a:lnTo>
                  <a:lnTo>
                    <a:pt x="0" y="617949"/>
                  </a:lnTo>
                  <a:lnTo>
                    <a:pt x="4732" y="617949"/>
                  </a:lnTo>
                  <a:cubicBezTo>
                    <a:pt x="190946" y="618131"/>
                    <a:pt x="376749" y="635407"/>
                    <a:pt x="559805" y="669559"/>
                  </a:cubicBezTo>
                  <a:lnTo>
                    <a:pt x="572120" y="671825"/>
                  </a:lnTo>
                  <a:lnTo>
                    <a:pt x="570761" y="659206"/>
                  </a:lnTo>
                  <a:cubicBezTo>
                    <a:pt x="537895" y="387408"/>
                    <a:pt x="393366" y="203414"/>
                    <a:pt x="170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2399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a:xfrm>
            <a:off x="316810" y="4767263"/>
            <a:ext cx="405433" cy="273844"/>
          </a:xfrm>
          <a:prstGeom prst="rect">
            <a:avLst/>
          </a:prstGeom>
        </p:spPr>
        <p:txBody>
          <a:bodyPr/>
          <a:lstStyle/>
          <a:p>
            <a:fld id="{20867CD3-E5BF-4944-B5CB-6F4DE37C0769}" type="datetime4">
              <a:rPr lang="en-GB" altLang="fr-FR" smtClean="0">
                <a:solidFill>
                  <a:srgbClr val="FFFFFF">
                    <a:alpha val="0"/>
                  </a:srgbClr>
                </a:solidFill>
              </a:rPr>
              <a:p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64948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1E4F83"/>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53022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D95D59A-89FE-304D-BC9F-7BBA36C596E1}"/>
              </a:ext>
            </a:extLst>
          </p:cNvPr>
          <p:cNvSpPr>
            <a:spLocks noGrp="1"/>
          </p:cNvSpPr>
          <p:nvPr>
            <p:ph idx="1"/>
          </p:nvPr>
        </p:nvSpPr>
        <p:spPr>
          <a:xfrm>
            <a:off x="297712" y="912884"/>
            <a:ext cx="5990272" cy="1949069"/>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DE21C75-679A-064A-B4A7-92AA5AE61595}"/>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grpSp>
        <p:nvGrpSpPr>
          <p:cNvPr id="5" name="Group 4">
            <a:extLst>
              <a:ext uri="{FF2B5EF4-FFF2-40B4-BE49-F238E27FC236}">
                <a16:creationId xmlns:a16="http://schemas.microsoft.com/office/drawing/2014/main" id="{E46D28A2-FA82-BA49-90AB-7376655B9079}"/>
              </a:ext>
            </a:extLst>
          </p:cNvPr>
          <p:cNvGrpSpPr/>
          <p:nvPr userDrawn="1"/>
        </p:nvGrpSpPr>
        <p:grpSpPr>
          <a:xfrm>
            <a:off x="2410300" y="3245992"/>
            <a:ext cx="4321700" cy="1897508"/>
            <a:chOff x="2410300" y="3245992"/>
            <a:chExt cx="4321700" cy="1897508"/>
          </a:xfrm>
          <a:solidFill>
            <a:srgbClr val="AD5691"/>
          </a:solidFill>
        </p:grpSpPr>
        <p:sp>
          <p:nvSpPr>
            <p:cNvPr id="22" name="Freeform 21">
              <a:extLst>
                <a:ext uri="{FF2B5EF4-FFF2-40B4-BE49-F238E27FC236}">
                  <a16:creationId xmlns:a16="http://schemas.microsoft.com/office/drawing/2014/main" id="{0056A81E-0B15-F745-8CA1-D51DBBD2D45C}"/>
                </a:ext>
              </a:extLst>
            </p:cNvPr>
            <p:cNvSpPr/>
            <p:nvPr userDrawn="1"/>
          </p:nvSpPr>
          <p:spPr>
            <a:xfrm>
              <a:off x="4120824" y="3245992"/>
              <a:ext cx="897440" cy="563120"/>
            </a:xfrm>
            <a:custGeom>
              <a:avLst/>
              <a:gdLst>
                <a:gd name="connsiteX0" fmla="*/ 448833 w 897440"/>
                <a:gd name="connsiteY0" fmla="*/ 0 h 563120"/>
                <a:gd name="connsiteX1" fmla="*/ 897432 w 897440"/>
                <a:gd name="connsiteY1" fmla="*/ 502643 h 563120"/>
                <a:gd name="connsiteX2" fmla="*/ 891990 w 897440"/>
                <a:gd name="connsiteY2" fmla="*/ 563120 h 563120"/>
                <a:gd name="connsiteX3" fmla="*/ 6886 w 897440"/>
                <a:gd name="connsiteY3" fmla="*/ 563120 h 563120"/>
                <a:gd name="connsiteX4" fmla="*/ 7 w 897440"/>
                <a:gd name="connsiteY4" fmla="*/ 502643 h 563120"/>
                <a:gd name="connsiteX5" fmla="*/ 448833 w 897440"/>
                <a:gd name="connsiteY5" fmla="*/ 0 h 5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7440" h="563120">
                  <a:moveTo>
                    <a:pt x="448833" y="0"/>
                  </a:moveTo>
                  <a:cubicBezTo>
                    <a:pt x="696224" y="0"/>
                    <a:pt x="897432" y="225581"/>
                    <a:pt x="897432" y="502643"/>
                  </a:cubicBezTo>
                  <a:cubicBezTo>
                    <a:pt x="897578" y="522930"/>
                    <a:pt x="895755" y="543184"/>
                    <a:pt x="891990" y="563120"/>
                  </a:cubicBezTo>
                  <a:lnTo>
                    <a:pt x="6886" y="563120"/>
                  </a:lnTo>
                  <a:cubicBezTo>
                    <a:pt x="2171" y="543311"/>
                    <a:pt x="-138" y="523005"/>
                    <a:pt x="7" y="502643"/>
                  </a:cubicBezTo>
                  <a:cubicBezTo>
                    <a:pt x="7" y="225581"/>
                    <a:pt x="201442" y="0"/>
                    <a:pt x="44883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8D9BAB62-8756-F54F-B9A5-ED45C8F5D163}"/>
                </a:ext>
              </a:extLst>
            </p:cNvPr>
            <p:cNvSpPr/>
            <p:nvPr userDrawn="1"/>
          </p:nvSpPr>
          <p:spPr>
            <a:xfrm>
              <a:off x="2410300" y="4068031"/>
              <a:ext cx="4321700" cy="1075469"/>
            </a:xfrm>
            <a:custGeom>
              <a:avLst/>
              <a:gdLst>
                <a:gd name="connsiteX0" fmla="*/ 1611590 w 4321700"/>
                <a:gd name="connsiteY0" fmla="*/ 0 h 1075469"/>
                <a:gd name="connsiteX1" fmla="*/ 1985511 w 4321700"/>
                <a:gd name="connsiteY1" fmla="*/ 0 h 1075469"/>
                <a:gd name="connsiteX2" fmla="*/ 1596473 w 4321700"/>
                <a:gd name="connsiteY2" fmla="*/ 660036 h 1075469"/>
                <a:gd name="connsiteX3" fmla="*/ 1595037 w 4321700"/>
                <a:gd name="connsiteY3" fmla="*/ 672358 h 1075469"/>
                <a:gd name="connsiteX4" fmla="*/ 1607433 w 4321700"/>
                <a:gd name="connsiteY4" fmla="*/ 670165 h 1075469"/>
                <a:gd name="connsiteX5" fmla="*/ 2153915 w 4321700"/>
                <a:gd name="connsiteY5" fmla="*/ 618533 h 1075469"/>
                <a:gd name="connsiteX6" fmla="*/ 2162229 w 4321700"/>
                <a:gd name="connsiteY6" fmla="*/ 618533 h 1075469"/>
                <a:gd name="connsiteX7" fmla="*/ 2717555 w 4321700"/>
                <a:gd name="connsiteY7" fmla="*/ 670165 h 1075469"/>
                <a:gd name="connsiteX8" fmla="*/ 2729875 w 4321700"/>
                <a:gd name="connsiteY8" fmla="*/ 672434 h 1075469"/>
                <a:gd name="connsiteX9" fmla="*/ 2728515 w 4321700"/>
                <a:gd name="connsiteY9" fmla="*/ 659809 h 1075469"/>
                <a:gd name="connsiteX10" fmla="*/ 2327912 w 4321700"/>
                <a:gd name="connsiteY10" fmla="*/ 302 h 1075469"/>
                <a:gd name="connsiteX11" fmla="*/ 2702362 w 4321700"/>
                <a:gd name="connsiteY11" fmla="*/ 302 h 1075469"/>
                <a:gd name="connsiteX12" fmla="*/ 2705688 w 4321700"/>
                <a:gd name="connsiteY12" fmla="*/ 302 h 1075469"/>
                <a:gd name="connsiteX13" fmla="*/ 3686408 w 4321700"/>
                <a:gd name="connsiteY13" fmla="*/ 152630 h 1075469"/>
                <a:gd name="connsiteX14" fmla="*/ 4317696 w 4321700"/>
                <a:gd name="connsiteY14" fmla="*/ 1012845 h 1075469"/>
                <a:gd name="connsiteX15" fmla="*/ 4321700 w 4321700"/>
                <a:gd name="connsiteY15" fmla="*/ 1075469 h 1075469"/>
                <a:gd name="connsiteX16" fmla="*/ 3247719 w 4321700"/>
                <a:gd name="connsiteY16" fmla="*/ 1075469 h 1075469"/>
                <a:gd name="connsiteX17" fmla="*/ 3261330 w 4321700"/>
                <a:gd name="connsiteY17" fmla="*/ 966990 h 1075469"/>
                <a:gd name="connsiteX18" fmla="*/ 3267892 w 4321700"/>
                <a:gd name="connsiteY18" fmla="*/ 831640 h 1075469"/>
                <a:gd name="connsiteX19" fmla="*/ 3852846 w 4321700"/>
                <a:gd name="connsiteY19" fmla="*/ 913360 h 1075469"/>
                <a:gd name="connsiteX20" fmla="*/ 4018227 w 4321700"/>
                <a:gd name="connsiteY20" fmla="*/ 907237 h 1075469"/>
                <a:gd name="connsiteX21" fmla="*/ 4029943 w 4321700"/>
                <a:gd name="connsiteY21" fmla="*/ 906481 h 1075469"/>
                <a:gd name="connsiteX22" fmla="*/ 4026163 w 4321700"/>
                <a:gd name="connsiteY22" fmla="*/ 895368 h 1075469"/>
                <a:gd name="connsiteX23" fmla="*/ 3566680 w 4321700"/>
                <a:gd name="connsiteY23" fmla="*/ 389853 h 1075469"/>
                <a:gd name="connsiteX24" fmla="*/ 2900395 w 4321700"/>
                <a:gd name="connsiteY24" fmla="*/ 271015 h 1075469"/>
                <a:gd name="connsiteX25" fmla="*/ 2884825 w 4321700"/>
                <a:gd name="connsiteY25" fmla="*/ 270335 h 1075469"/>
                <a:gd name="connsiteX26" fmla="*/ 2891703 w 4321700"/>
                <a:gd name="connsiteY26" fmla="*/ 284396 h 1075469"/>
                <a:gd name="connsiteX27" fmla="*/ 3001302 w 4321700"/>
                <a:gd name="connsiteY27" fmla="*/ 791876 h 1075469"/>
                <a:gd name="connsiteX28" fmla="*/ 2988226 w 4321700"/>
                <a:gd name="connsiteY28" fmla="*/ 1009919 h 1075469"/>
                <a:gd name="connsiteX29" fmla="*/ 2976554 w 4321700"/>
                <a:gd name="connsiteY29" fmla="*/ 1075469 h 1075469"/>
                <a:gd name="connsiteX30" fmla="*/ 2709719 w 4321700"/>
                <a:gd name="connsiteY30" fmla="*/ 1075469 h 1075469"/>
                <a:gd name="connsiteX31" fmla="*/ 2726096 w 4321700"/>
                <a:gd name="connsiteY31" fmla="*/ 969075 h 1075469"/>
                <a:gd name="connsiteX32" fmla="*/ 2726852 w 4321700"/>
                <a:gd name="connsiteY32" fmla="*/ 960684 h 1075469"/>
                <a:gd name="connsiteX33" fmla="*/ 2718613 w 4321700"/>
                <a:gd name="connsiteY33" fmla="*/ 958945 h 1075469"/>
                <a:gd name="connsiteX34" fmla="*/ 2162229 w 4321700"/>
                <a:gd name="connsiteY34" fmla="*/ 901265 h 1075469"/>
                <a:gd name="connsiteX35" fmla="*/ 2154671 w 4321700"/>
                <a:gd name="connsiteY35" fmla="*/ 901265 h 1075469"/>
                <a:gd name="connsiteX36" fmla="*/ 1607206 w 4321700"/>
                <a:gd name="connsiteY36" fmla="*/ 958340 h 1075469"/>
                <a:gd name="connsiteX37" fmla="*/ 1599119 w 4321700"/>
                <a:gd name="connsiteY37" fmla="*/ 960079 h 1075469"/>
                <a:gd name="connsiteX38" fmla="*/ 1599950 w 4321700"/>
                <a:gd name="connsiteY38" fmla="*/ 968319 h 1075469"/>
                <a:gd name="connsiteX39" fmla="*/ 1616223 w 4321700"/>
                <a:gd name="connsiteY39" fmla="*/ 1075469 h 1075469"/>
                <a:gd name="connsiteX40" fmla="*/ 1348707 w 4321700"/>
                <a:gd name="connsiteY40" fmla="*/ 1075469 h 1075469"/>
                <a:gd name="connsiteX41" fmla="*/ 1337069 w 4321700"/>
                <a:gd name="connsiteY41" fmla="*/ 1009925 h 1075469"/>
                <a:gd name="connsiteX42" fmla="*/ 1324139 w 4321700"/>
                <a:gd name="connsiteY42" fmla="*/ 791876 h 1075469"/>
                <a:gd name="connsiteX43" fmla="*/ 1431017 w 4321700"/>
                <a:gd name="connsiteY43" fmla="*/ 284093 h 1075469"/>
                <a:gd name="connsiteX44" fmla="*/ 1437593 w 4321700"/>
                <a:gd name="connsiteY44" fmla="*/ 270335 h 1075469"/>
                <a:gd name="connsiteX45" fmla="*/ 1422476 w 4321700"/>
                <a:gd name="connsiteY45" fmla="*/ 271015 h 1075469"/>
                <a:gd name="connsiteX46" fmla="*/ 754831 w 4321700"/>
                <a:gd name="connsiteY46" fmla="*/ 389853 h 1075469"/>
                <a:gd name="connsiteX47" fmla="*/ 295272 w 4321700"/>
                <a:gd name="connsiteY47" fmla="*/ 895368 h 1075469"/>
                <a:gd name="connsiteX48" fmla="*/ 291644 w 4321700"/>
                <a:gd name="connsiteY48" fmla="*/ 906632 h 1075469"/>
                <a:gd name="connsiteX49" fmla="*/ 303208 w 4321700"/>
                <a:gd name="connsiteY49" fmla="*/ 907388 h 1075469"/>
                <a:gd name="connsiteX50" fmla="*/ 468816 w 4321700"/>
                <a:gd name="connsiteY50" fmla="*/ 913511 h 1075469"/>
                <a:gd name="connsiteX51" fmla="*/ 1053317 w 4321700"/>
                <a:gd name="connsiteY51" fmla="*/ 831791 h 1075469"/>
                <a:gd name="connsiteX52" fmla="*/ 1059956 w 4321700"/>
                <a:gd name="connsiteY52" fmla="*/ 967144 h 1075469"/>
                <a:gd name="connsiteX53" fmla="*/ 1073608 w 4321700"/>
                <a:gd name="connsiteY53" fmla="*/ 1075469 h 1075469"/>
                <a:gd name="connsiteX54" fmla="*/ 0 w 4321700"/>
                <a:gd name="connsiteY54" fmla="*/ 1075469 h 1075469"/>
                <a:gd name="connsiteX55" fmla="*/ 4344 w 4321700"/>
                <a:gd name="connsiteY55" fmla="*/ 1012543 h 1075469"/>
                <a:gd name="connsiteX56" fmla="*/ 635859 w 4321700"/>
                <a:gd name="connsiteY56" fmla="*/ 152327 h 1075469"/>
                <a:gd name="connsiteX57" fmla="*/ 1611590 w 4321700"/>
                <a:gd name="connsiteY57" fmla="*/ 0 h 107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21700" h="1075469">
                  <a:moveTo>
                    <a:pt x="1611590" y="0"/>
                  </a:moveTo>
                  <a:lnTo>
                    <a:pt x="1985511" y="0"/>
                  </a:lnTo>
                  <a:cubicBezTo>
                    <a:pt x="1769186" y="199877"/>
                    <a:pt x="1629353" y="382218"/>
                    <a:pt x="1596473" y="660036"/>
                  </a:cubicBezTo>
                  <a:lnTo>
                    <a:pt x="1595037" y="672358"/>
                  </a:lnTo>
                  <a:lnTo>
                    <a:pt x="1607433" y="670165"/>
                  </a:lnTo>
                  <a:cubicBezTo>
                    <a:pt x="1787639" y="636329"/>
                    <a:pt x="1970561" y="619046"/>
                    <a:pt x="2153915" y="618533"/>
                  </a:cubicBezTo>
                  <a:lnTo>
                    <a:pt x="2162229" y="618533"/>
                  </a:lnTo>
                  <a:cubicBezTo>
                    <a:pt x="2348527" y="618715"/>
                    <a:pt x="2534416" y="635999"/>
                    <a:pt x="2717555" y="670165"/>
                  </a:cubicBezTo>
                  <a:lnTo>
                    <a:pt x="2729875" y="672434"/>
                  </a:lnTo>
                  <a:lnTo>
                    <a:pt x="2728515" y="659809"/>
                  </a:lnTo>
                  <a:cubicBezTo>
                    <a:pt x="2695635" y="387887"/>
                    <a:pt x="2551040" y="203809"/>
                    <a:pt x="2327912" y="302"/>
                  </a:cubicBezTo>
                  <a:lnTo>
                    <a:pt x="2702362" y="302"/>
                  </a:lnTo>
                  <a:lnTo>
                    <a:pt x="2705688" y="302"/>
                  </a:lnTo>
                  <a:cubicBezTo>
                    <a:pt x="3163508" y="4762"/>
                    <a:pt x="3493287" y="56244"/>
                    <a:pt x="3686408" y="152630"/>
                  </a:cubicBezTo>
                  <a:cubicBezTo>
                    <a:pt x="4123593" y="371483"/>
                    <a:pt x="4299329" y="740697"/>
                    <a:pt x="4317696" y="1012845"/>
                  </a:cubicBezTo>
                  <a:lnTo>
                    <a:pt x="4321700" y="1075469"/>
                  </a:lnTo>
                  <a:lnTo>
                    <a:pt x="3247719" y="1075469"/>
                  </a:lnTo>
                  <a:lnTo>
                    <a:pt x="3261330" y="966990"/>
                  </a:lnTo>
                  <a:cubicBezTo>
                    <a:pt x="3265238" y="921990"/>
                    <a:pt x="3267428" y="876840"/>
                    <a:pt x="3267892" y="831640"/>
                  </a:cubicBezTo>
                  <a:cubicBezTo>
                    <a:pt x="3447104" y="885994"/>
                    <a:pt x="3644004" y="913360"/>
                    <a:pt x="3852846" y="913360"/>
                  </a:cubicBezTo>
                  <a:cubicBezTo>
                    <a:pt x="3908704" y="913360"/>
                    <a:pt x="3964108" y="911395"/>
                    <a:pt x="4018227" y="907237"/>
                  </a:cubicBezTo>
                  <a:lnTo>
                    <a:pt x="4029943" y="906481"/>
                  </a:lnTo>
                  <a:lnTo>
                    <a:pt x="4026163" y="895368"/>
                  </a:lnTo>
                  <a:cubicBezTo>
                    <a:pt x="3988598" y="773809"/>
                    <a:pt x="3879150" y="546489"/>
                    <a:pt x="3566680" y="389853"/>
                  </a:cubicBezTo>
                  <a:cubicBezTo>
                    <a:pt x="3441057" y="326881"/>
                    <a:pt x="3210295" y="286134"/>
                    <a:pt x="2900395" y="271015"/>
                  </a:cubicBezTo>
                  <a:lnTo>
                    <a:pt x="2884825" y="270335"/>
                  </a:lnTo>
                  <a:lnTo>
                    <a:pt x="2891703" y="284396"/>
                  </a:lnTo>
                  <a:cubicBezTo>
                    <a:pt x="2966004" y="438235"/>
                    <a:pt x="3001756" y="604321"/>
                    <a:pt x="3001302" y="791876"/>
                  </a:cubicBezTo>
                  <a:cubicBezTo>
                    <a:pt x="3001094" y="865583"/>
                    <a:pt x="2996703" y="938327"/>
                    <a:pt x="2988226" y="1009919"/>
                  </a:cubicBezTo>
                  <a:lnTo>
                    <a:pt x="2976554" y="1075469"/>
                  </a:lnTo>
                  <a:lnTo>
                    <a:pt x="2709719" y="1075469"/>
                  </a:lnTo>
                  <a:lnTo>
                    <a:pt x="2726096" y="969075"/>
                  </a:lnTo>
                  <a:lnTo>
                    <a:pt x="2726852" y="960684"/>
                  </a:lnTo>
                  <a:lnTo>
                    <a:pt x="2718613" y="958945"/>
                  </a:lnTo>
                  <a:cubicBezTo>
                    <a:pt x="2535626" y="920647"/>
                    <a:pt x="2349180" y="901319"/>
                    <a:pt x="2162229" y="901265"/>
                  </a:cubicBezTo>
                  <a:lnTo>
                    <a:pt x="2154671" y="901265"/>
                  </a:lnTo>
                  <a:cubicBezTo>
                    <a:pt x="1970721" y="901696"/>
                    <a:pt x="1787291" y="920820"/>
                    <a:pt x="1607206" y="958340"/>
                  </a:cubicBezTo>
                  <a:lnTo>
                    <a:pt x="1599119" y="960079"/>
                  </a:lnTo>
                  <a:lnTo>
                    <a:pt x="1599950" y="968319"/>
                  </a:lnTo>
                  <a:lnTo>
                    <a:pt x="1616223" y="1075469"/>
                  </a:lnTo>
                  <a:lnTo>
                    <a:pt x="1348707" y="1075469"/>
                  </a:lnTo>
                  <a:lnTo>
                    <a:pt x="1337069" y="1009925"/>
                  </a:lnTo>
                  <a:cubicBezTo>
                    <a:pt x="1328633" y="938329"/>
                    <a:pt x="1324291" y="865583"/>
                    <a:pt x="1324139" y="791876"/>
                  </a:cubicBezTo>
                  <a:cubicBezTo>
                    <a:pt x="1323308" y="604926"/>
                    <a:pt x="1358379" y="438991"/>
                    <a:pt x="1431017" y="284093"/>
                  </a:cubicBezTo>
                  <a:lnTo>
                    <a:pt x="1437593" y="270335"/>
                  </a:lnTo>
                  <a:lnTo>
                    <a:pt x="1422476" y="271015"/>
                  </a:lnTo>
                  <a:cubicBezTo>
                    <a:pt x="1111442" y="285681"/>
                    <a:pt x="880605" y="326881"/>
                    <a:pt x="754831" y="389853"/>
                  </a:cubicBezTo>
                  <a:cubicBezTo>
                    <a:pt x="442058" y="546489"/>
                    <a:pt x="333064" y="773884"/>
                    <a:pt x="295272" y="895368"/>
                  </a:cubicBezTo>
                  <a:lnTo>
                    <a:pt x="291644" y="906632"/>
                  </a:lnTo>
                  <a:lnTo>
                    <a:pt x="303208" y="907388"/>
                  </a:lnTo>
                  <a:cubicBezTo>
                    <a:pt x="357252" y="911546"/>
                    <a:pt x="412958" y="913511"/>
                    <a:pt x="468816" y="913511"/>
                  </a:cubicBezTo>
                  <a:cubicBezTo>
                    <a:pt x="677809" y="913511"/>
                    <a:pt x="874407" y="886145"/>
                    <a:pt x="1053317" y="831791"/>
                  </a:cubicBezTo>
                  <a:cubicBezTo>
                    <a:pt x="1053807" y="876993"/>
                    <a:pt x="1056022" y="922144"/>
                    <a:pt x="1059956" y="967144"/>
                  </a:cubicBezTo>
                  <a:lnTo>
                    <a:pt x="1073608" y="1075469"/>
                  </a:lnTo>
                  <a:lnTo>
                    <a:pt x="0" y="1075469"/>
                  </a:lnTo>
                  <a:lnTo>
                    <a:pt x="4344" y="1012543"/>
                  </a:lnTo>
                  <a:cubicBezTo>
                    <a:pt x="22635" y="740168"/>
                    <a:pt x="198296" y="371181"/>
                    <a:pt x="635859" y="152327"/>
                  </a:cubicBezTo>
                  <a:cubicBezTo>
                    <a:pt x="827544" y="56168"/>
                    <a:pt x="1155886" y="4989"/>
                    <a:pt x="161159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58768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86B245"/>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21764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AD5691"/>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57005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E67336"/>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496820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34552F2-BD8F-CC4F-AC02-05AF6B7711C9}"/>
              </a:ext>
            </a:extLst>
          </p:cNvPr>
          <p:cNvSpPr>
            <a:spLocks noGrp="1"/>
          </p:cNvSpPr>
          <p:nvPr>
            <p:ph idx="1"/>
          </p:nvPr>
        </p:nvSpPr>
        <p:spPr>
          <a:xfrm>
            <a:off x="297712" y="912884"/>
            <a:ext cx="4427711" cy="2755423"/>
          </a:xfrm>
          <a:prstGeom prst="rect">
            <a:avLst/>
          </a:prstGeom>
        </p:spPr>
        <p:txBody>
          <a:bodyPr/>
          <a:lstStyle>
            <a:lvl1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1pPr>
            <a:lvl2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2pPr>
            <a:lvl3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3pPr>
            <a:lvl4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4pPr>
            <a:lvl5pPr>
              <a:buClr>
                <a:srgbClr val="24ABB5"/>
              </a:buClr>
              <a:buSzPct val="125000"/>
              <a:defRPr sz="1300" b="0" i="0">
                <a:solidFill>
                  <a:schemeClr val="tx1">
                    <a:lumMod val="65000"/>
                    <a:lumOff val="35000"/>
                  </a:schemeClr>
                </a:solidFill>
                <a:latin typeface="Century Gothic" panose="020B0502020202020204" pitchFamily="34"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9" name="Group 18">
            <a:extLst>
              <a:ext uri="{FF2B5EF4-FFF2-40B4-BE49-F238E27FC236}">
                <a16:creationId xmlns:a16="http://schemas.microsoft.com/office/drawing/2014/main" id="{6BD91539-607C-0441-A2E0-2991205C60A6}"/>
              </a:ext>
            </a:extLst>
          </p:cNvPr>
          <p:cNvGrpSpPr/>
          <p:nvPr userDrawn="1"/>
        </p:nvGrpSpPr>
        <p:grpSpPr>
          <a:xfrm>
            <a:off x="7804541" y="593477"/>
            <a:ext cx="1339459" cy="3243253"/>
            <a:chOff x="7804541" y="656107"/>
            <a:chExt cx="1339459" cy="3243253"/>
          </a:xfrm>
          <a:solidFill>
            <a:srgbClr val="1E4F83"/>
          </a:solidFill>
        </p:grpSpPr>
        <p:sp>
          <p:nvSpPr>
            <p:cNvPr id="16" name="Freeform 15">
              <a:extLst>
                <a:ext uri="{FF2B5EF4-FFF2-40B4-BE49-F238E27FC236}">
                  <a16:creationId xmlns:a16="http://schemas.microsoft.com/office/drawing/2014/main" id="{BB939B6C-B2FE-DF45-AAB7-24B60DA4FAB6}"/>
                </a:ext>
              </a:extLst>
            </p:cNvPr>
            <p:cNvSpPr/>
            <p:nvPr userDrawn="1"/>
          </p:nvSpPr>
          <p:spPr>
            <a:xfrm>
              <a:off x="7804541" y="656107"/>
              <a:ext cx="1339459" cy="3243253"/>
            </a:xfrm>
            <a:custGeom>
              <a:avLst/>
              <a:gdLst>
                <a:gd name="connsiteX0" fmla="*/ 1131506 w 1339459"/>
                <a:gd name="connsiteY0" fmla="*/ 0 h 3243253"/>
                <a:gd name="connsiteX1" fmla="*/ 1204909 w 1339459"/>
                <a:gd name="connsiteY1" fmla="*/ 87585 h 3243253"/>
                <a:gd name="connsiteX2" fmla="*/ 1325760 w 1339459"/>
                <a:gd name="connsiteY2" fmla="*/ 244649 h 3243253"/>
                <a:gd name="connsiteX3" fmla="*/ 1339459 w 1339459"/>
                <a:gd name="connsiteY3" fmla="*/ 264039 h 3243253"/>
                <a:gd name="connsiteX4" fmla="*/ 1339459 w 1339459"/>
                <a:gd name="connsiteY4" fmla="*/ 747593 h 3243253"/>
                <a:gd name="connsiteX5" fmla="*/ 1334622 w 1339459"/>
                <a:gd name="connsiteY5" fmla="*/ 738209 h 3243253"/>
                <a:gd name="connsiteX6" fmla="*/ 1079749 w 1339459"/>
                <a:gd name="connsiteY6" fmla="*/ 346515 h 3243253"/>
                <a:gd name="connsiteX7" fmla="*/ 743597 w 1339459"/>
                <a:gd name="connsiteY7" fmla="*/ 623140 h 3243253"/>
                <a:gd name="connsiteX8" fmla="*/ 272452 w 1339459"/>
                <a:gd name="connsiteY8" fmla="*/ 1334207 h 3243253"/>
                <a:gd name="connsiteX9" fmla="*/ 377879 w 1339459"/>
                <a:gd name="connsiteY9" fmla="*/ 1907611 h 3243253"/>
                <a:gd name="connsiteX10" fmla="*/ 647592 w 1339459"/>
                <a:gd name="connsiteY10" fmla="*/ 2100204 h 3243253"/>
                <a:gd name="connsiteX11" fmla="*/ 753293 w 1339459"/>
                <a:gd name="connsiteY11" fmla="*/ 1332773 h 3243253"/>
                <a:gd name="connsiteX12" fmla="*/ 1005389 w 1339459"/>
                <a:gd name="connsiteY12" fmla="*/ 1391869 h 3243253"/>
                <a:gd name="connsiteX13" fmla="*/ 909795 w 1339459"/>
                <a:gd name="connsiteY13" fmla="*/ 2235203 h 3243253"/>
                <a:gd name="connsiteX14" fmla="*/ 1246288 w 1339459"/>
                <a:gd name="connsiteY14" fmla="*/ 3086597 h 3243253"/>
                <a:gd name="connsiteX15" fmla="*/ 1040077 w 1339459"/>
                <a:gd name="connsiteY15" fmla="*/ 3243253 h 3243253"/>
                <a:gd name="connsiteX16" fmla="*/ 667462 w 1339459"/>
                <a:gd name="connsiteY16" fmla="*/ 2377511 h 3243253"/>
                <a:gd name="connsiteX17" fmla="*/ 170644 w 1339459"/>
                <a:gd name="connsiteY17" fmla="*/ 2063242 h 3243253"/>
                <a:gd name="connsiteX18" fmla="*/ 16122 w 1339459"/>
                <a:gd name="connsiteY18" fmla="*/ 1295470 h 3243253"/>
                <a:gd name="connsiteX19" fmla="*/ 1035502 w 1339459"/>
                <a:gd name="connsiteY19" fmla="*/ 62033 h 3243253"/>
                <a:gd name="connsiteX20" fmla="*/ 1131506 w 1339459"/>
                <a:gd name="connsiteY20" fmla="*/ 0 h 32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459" h="3243253">
                  <a:moveTo>
                    <a:pt x="1131506" y="0"/>
                  </a:moveTo>
                  <a:lnTo>
                    <a:pt x="1204909" y="87585"/>
                  </a:lnTo>
                  <a:cubicBezTo>
                    <a:pt x="1212113" y="96176"/>
                    <a:pt x="1259787" y="153560"/>
                    <a:pt x="1325760" y="244649"/>
                  </a:cubicBezTo>
                  <a:lnTo>
                    <a:pt x="1339459" y="264039"/>
                  </a:lnTo>
                  <a:lnTo>
                    <a:pt x="1339459" y="747593"/>
                  </a:lnTo>
                  <a:lnTo>
                    <a:pt x="1334622" y="738209"/>
                  </a:lnTo>
                  <a:cubicBezTo>
                    <a:pt x="1249268" y="584625"/>
                    <a:pt x="1155055" y="446432"/>
                    <a:pt x="1079749" y="346515"/>
                  </a:cubicBezTo>
                  <a:cubicBezTo>
                    <a:pt x="962234" y="431868"/>
                    <a:pt x="849979" y="524244"/>
                    <a:pt x="743597" y="623140"/>
                  </a:cubicBezTo>
                  <a:cubicBezTo>
                    <a:pt x="466441" y="881387"/>
                    <a:pt x="303657" y="1127336"/>
                    <a:pt x="272452" y="1334207"/>
                  </a:cubicBezTo>
                  <a:cubicBezTo>
                    <a:pt x="236331" y="1573598"/>
                    <a:pt x="271837" y="1766532"/>
                    <a:pt x="377879" y="1907611"/>
                  </a:cubicBezTo>
                  <a:cubicBezTo>
                    <a:pt x="442747" y="1993967"/>
                    <a:pt x="534859" y="2058733"/>
                    <a:pt x="647592" y="2100204"/>
                  </a:cubicBezTo>
                  <a:cubicBezTo>
                    <a:pt x="653942" y="1761271"/>
                    <a:pt x="748649" y="1352653"/>
                    <a:pt x="753293" y="1332773"/>
                  </a:cubicBezTo>
                  <a:lnTo>
                    <a:pt x="1005389" y="1391869"/>
                  </a:lnTo>
                  <a:cubicBezTo>
                    <a:pt x="1003887" y="1397130"/>
                    <a:pt x="882004" y="1923324"/>
                    <a:pt x="909795" y="2235203"/>
                  </a:cubicBezTo>
                  <a:cubicBezTo>
                    <a:pt x="950423" y="2690346"/>
                    <a:pt x="1243352" y="3082634"/>
                    <a:pt x="1246288" y="3086597"/>
                  </a:cubicBezTo>
                  <a:lnTo>
                    <a:pt x="1040077" y="3243253"/>
                  </a:lnTo>
                  <a:cubicBezTo>
                    <a:pt x="1027240" y="3226310"/>
                    <a:pt x="747284" y="2853082"/>
                    <a:pt x="667462" y="2377511"/>
                  </a:cubicBezTo>
                  <a:cubicBezTo>
                    <a:pt x="457905" y="2325862"/>
                    <a:pt x="287474" y="2218601"/>
                    <a:pt x="170644" y="2063242"/>
                  </a:cubicBezTo>
                  <a:cubicBezTo>
                    <a:pt x="23360" y="1867303"/>
                    <a:pt x="-30037" y="1601814"/>
                    <a:pt x="16122" y="1295470"/>
                  </a:cubicBezTo>
                  <a:cubicBezTo>
                    <a:pt x="111239" y="665430"/>
                    <a:pt x="997811" y="86356"/>
                    <a:pt x="1035502" y="62033"/>
                  </a:cubicBezTo>
                  <a:lnTo>
                    <a:pt x="113150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6A7F9184-74A9-7244-B41B-7C5A5A0FF671}"/>
                </a:ext>
              </a:extLst>
            </p:cNvPr>
            <p:cNvSpPr/>
            <p:nvPr userDrawn="1"/>
          </p:nvSpPr>
          <p:spPr>
            <a:xfrm>
              <a:off x="8920342" y="2658463"/>
              <a:ext cx="223658" cy="375087"/>
            </a:xfrm>
            <a:custGeom>
              <a:avLst/>
              <a:gdLst>
                <a:gd name="connsiteX0" fmla="*/ 223658 w 223658"/>
                <a:gd name="connsiteY0" fmla="*/ 0 h 375087"/>
                <a:gd name="connsiteX1" fmla="*/ 223658 w 223658"/>
                <a:gd name="connsiteY1" fmla="*/ 312770 h 375087"/>
                <a:gd name="connsiteX2" fmla="*/ 191783 w 223658"/>
                <a:gd name="connsiteY2" fmla="*/ 330567 h 375087"/>
                <a:gd name="connsiteX3" fmla="*/ 69238 w 223658"/>
                <a:gd name="connsiteY3" fmla="*/ 375087 h 375087"/>
                <a:gd name="connsiteX4" fmla="*/ 0 w 223658"/>
                <a:gd name="connsiteY4" fmla="*/ 125517 h 375087"/>
                <a:gd name="connsiteX5" fmla="*/ 163949 w 223658"/>
                <a:gd name="connsiteY5" fmla="*/ 49341 h 375087"/>
                <a:gd name="connsiteX6" fmla="*/ 223658 w 223658"/>
                <a:gd name="connsiteY6" fmla="*/ 0 h 3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658" h="375087">
                  <a:moveTo>
                    <a:pt x="223658" y="0"/>
                  </a:moveTo>
                  <a:lnTo>
                    <a:pt x="223658" y="312770"/>
                  </a:lnTo>
                  <a:lnTo>
                    <a:pt x="191783" y="330567"/>
                  </a:lnTo>
                  <a:cubicBezTo>
                    <a:pt x="152832" y="348351"/>
                    <a:pt x="111957" y="363225"/>
                    <a:pt x="69238" y="375087"/>
                  </a:cubicBezTo>
                  <a:lnTo>
                    <a:pt x="0" y="125517"/>
                  </a:lnTo>
                  <a:cubicBezTo>
                    <a:pt x="60208" y="108779"/>
                    <a:pt x="114944" y="83270"/>
                    <a:pt x="163949" y="49341"/>
                  </a:cubicBezTo>
                  <a:lnTo>
                    <a:pt x="22365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1">
            <a:extLst>
              <a:ext uri="{FF2B5EF4-FFF2-40B4-BE49-F238E27FC236}">
                <a16:creationId xmlns:a16="http://schemas.microsoft.com/office/drawing/2014/main" id="{C3F71702-494A-F649-AECE-2DF11F5DDF59}"/>
              </a:ext>
            </a:extLst>
          </p:cNvPr>
          <p:cNvSpPr>
            <a:spLocks noGrp="1"/>
          </p:cNvSpPr>
          <p:nvPr>
            <p:ph type="title"/>
          </p:nvPr>
        </p:nvSpPr>
        <p:spPr>
          <a:xfrm>
            <a:off x="297712" y="274638"/>
            <a:ext cx="8217638" cy="586599"/>
          </a:xfrm>
          <a:prstGeom prst="rect">
            <a:avLst/>
          </a:prstGeom>
        </p:spPr>
        <p:txBody>
          <a:bodyPr/>
          <a:lstStyle>
            <a:lvl1pPr>
              <a:defRPr sz="2600" b="1" i="0">
                <a:solidFill>
                  <a:srgbClr val="1E4F83"/>
                </a:solidFill>
                <a:latin typeface="Century Gothic" panose="020B0502020202020204" pitchFamily="34" charset="0"/>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151337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Title/Chapter Slide">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D2872CA8-71D5-314B-9297-AAB43EC5865E}"/>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5" name="Title 1">
            <a:extLst>
              <a:ext uri="{FF2B5EF4-FFF2-40B4-BE49-F238E27FC236}">
                <a16:creationId xmlns:a16="http://schemas.microsoft.com/office/drawing/2014/main" id="{87667F95-31D9-2F47-9D07-A76CD147C8B6}"/>
              </a:ext>
            </a:extLst>
          </p:cNvPr>
          <p:cNvSpPr>
            <a:spLocks noGrp="1"/>
          </p:cNvSpPr>
          <p:nvPr>
            <p:ph type="ctrTitle" hasCustomPrompt="1"/>
          </p:nvPr>
        </p:nvSpPr>
        <p:spPr>
          <a:xfrm>
            <a:off x="392906" y="2229121"/>
            <a:ext cx="6858000" cy="431881"/>
          </a:xfrm>
        </p:spPr>
        <p:txBody>
          <a:bodyPr anchor="b">
            <a:normAutofit/>
          </a:bodyPr>
          <a:lstStyle>
            <a:lvl1pPr algn="l">
              <a:defRPr sz="2625"/>
            </a:lvl1pPr>
          </a:lstStyle>
          <a:p>
            <a:r>
              <a:rPr lang="en-GB" dirty="0"/>
              <a:t>Title Heading</a:t>
            </a:r>
            <a:endParaRPr lang="en-US" dirty="0"/>
          </a:p>
        </p:txBody>
      </p:sp>
      <p:sp>
        <p:nvSpPr>
          <p:cNvPr id="6" name="Subtitle 2">
            <a:extLst>
              <a:ext uri="{FF2B5EF4-FFF2-40B4-BE49-F238E27FC236}">
                <a16:creationId xmlns:a16="http://schemas.microsoft.com/office/drawing/2014/main" id="{D3472E3A-A55E-5C40-A601-0280F2782BC8}"/>
              </a:ext>
            </a:extLst>
          </p:cNvPr>
          <p:cNvSpPr>
            <a:spLocks noGrp="1"/>
          </p:cNvSpPr>
          <p:nvPr>
            <p:ph type="subTitle" idx="1" hasCustomPrompt="1"/>
          </p:nvPr>
        </p:nvSpPr>
        <p:spPr>
          <a:xfrm>
            <a:off x="392906" y="2817250"/>
            <a:ext cx="6858000" cy="255509"/>
          </a:xfrm>
        </p:spPr>
        <p:txBody>
          <a:bodyPr>
            <a:no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Is-</a:t>
            </a:r>
            <a:r>
              <a:rPr lang="en-GB" dirty="0" err="1"/>
              <a:t>deitl</a:t>
            </a:r>
            <a:endParaRPr lang="en-US" dirty="0"/>
          </a:p>
        </p:txBody>
      </p:sp>
    </p:spTree>
    <p:extLst>
      <p:ext uri="{BB962C8B-B14F-4D97-AF65-F5344CB8AC3E}">
        <p14:creationId xmlns:p14="http://schemas.microsoft.com/office/powerpoint/2010/main" val="287293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 - Title/Chapt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F885-071F-424A-BD75-267B1F389992}"/>
              </a:ext>
            </a:extLst>
          </p:cNvPr>
          <p:cNvSpPr>
            <a:spLocks noGrp="1"/>
          </p:cNvSpPr>
          <p:nvPr>
            <p:ph type="ctrTitle" hasCustomPrompt="1"/>
          </p:nvPr>
        </p:nvSpPr>
        <p:spPr>
          <a:xfrm>
            <a:off x="457200" y="1682625"/>
            <a:ext cx="6858000" cy="431881"/>
          </a:xfrm>
        </p:spPr>
        <p:txBody>
          <a:bodyPr anchor="b">
            <a:normAutofit/>
          </a:bodyPr>
          <a:lstStyle>
            <a:lvl1pPr algn="l">
              <a:defRPr sz="2625"/>
            </a:lvl1pPr>
          </a:lstStyle>
          <a:p>
            <a:r>
              <a:rPr lang="en-GB" dirty="0" err="1"/>
              <a:t>Teitl</a:t>
            </a:r>
            <a:r>
              <a:rPr lang="en-GB" dirty="0"/>
              <a:t> </a:t>
            </a:r>
            <a:r>
              <a:rPr lang="en-GB" dirty="0" err="1"/>
              <a:t>Pennawd</a:t>
            </a:r>
            <a:endParaRPr lang="en-US" dirty="0"/>
          </a:p>
        </p:txBody>
      </p:sp>
      <p:sp>
        <p:nvSpPr>
          <p:cNvPr id="3" name="Subtitle 2">
            <a:extLst>
              <a:ext uri="{FF2B5EF4-FFF2-40B4-BE49-F238E27FC236}">
                <a16:creationId xmlns:a16="http://schemas.microsoft.com/office/drawing/2014/main" id="{A443E075-B764-C948-A533-C771064199B5}"/>
              </a:ext>
            </a:extLst>
          </p:cNvPr>
          <p:cNvSpPr>
            <a:spLocks noGrp="1"/>
          </p:cNvSpPr>
          <p:nvPr>
            <p:ph type="subTitle" idx="1" hasCustomPrompt="1"/>
          </p:nvPr>
        </p:nvSpPr>
        <p:spPr>
          <a:xfrm>
            <a:off x="457200" y="2270754"/>
            <a:ext cx="6858000" cy="255509"/>
          </a:xfrm>
        </p:spPr>
        <p:txBody>
          <a:bodyPr>
            <a:no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Is-</a:t>
            </a:r>
            <a:r>
              <a:rPr lang="en-GB" dirty="0" err="1"/>
              <a:t>deitl</a:t>
            </a:r>
            <a:endParaRPr lang="en-US" dirty="0"/>
          </a:p>
        </p:txBody>
      </p:sp>
      <p:pic>
        <p:nvPicPr>
          <p:cNvPr id="4" name="Content Placeholder 7">
            <a:extLst>
              <a:ext uri="{FF2B5EF4-FFF2-40B4-BE49-F238E27FC236}">
                <a16:creationId xmlns:a16="http://schemas.microsoft.com/office/drawing/2014/main" id="{D2872CA8-71D5-314B-9297-AAB43EC5865E}"/>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10" name="Text Placeholder 9">
            <a:extLst>
              <a:ext uri="{FF2B5EF4-FFF2-40B4-BE49-F238E27FC236}">
                <a16:creationId xmlns:a16="http://schemas.microsoft.com/office/drawing/2014/main" id="{85CAD1B7-7702-664A-A5FC-6E16044EAE6A}"/>
              </a:ext>
            </a:extLst>
          </p:cNvPr>
          <p:cNvSpPr>
            <a:spLocks noGrp="1"/>
          </p:cNvSpPr>
          <p:nvPr>
            <p:ph type="body" sz="quarter" idx="10" hasCustomPrompt="1"/>
          </p:nvPr>
        </p:nvSpPr>
        <p:spPr>
          <a:xfrm>
            <a:off x="457200" y="2875394"/>
            <a:ext cx="6858000" cy="399914"/>
          </a:xfrm>
        </p:spPr>
        <p:txBody>
          <a:bodyPr>
            <a:normAutofit/>
          </a:bodyPr>
          <a:lstStyle>
            <a:lvl1pPr marL="0" indent="0">
              <a:buNone/>
              <a:defRPr sz="2625"/>
            </a:lvl1pPr>
          </a:lstStyle>
          <a:p>
            <a:pPr lvl="0"/>
            <a:r>
              <a:rPr lang="en-GB" dirty="0"/>
              <a:t>Title Heading</a:t>
            </a:r>
            <a:endParaRPr lang="en-US" dirty="0"/>
          </a:p>
        </p:txBody>
      </p:sp>
      <p:sp>
        <p:nvSpPr>
          <p:cNvPr id="12" name="Text Placeholder 11">
            <a:extLst>
              <a:ext uri="{FF2B5EF4-FFF2-40B4-BE49-F238E27FC236}">
                <a16:creationId xmlns:a16="http://schemas.microsoft.com/office/drawing/2014/main" id="{96E5B79F-D1CA-0340-9499-675FFB07A3AD}"/>
              </a:ext>
            </a:extLst>
          </p:cNvPr>
          <p:cNvSpPr>
            <a:spLocks noGrp="1"/>
          </p:cNvSpPr>
          <p:nvPr>
            <p:ph type="body" sz="quarter" idx="11" hasCustomPrompt="1"/>
          </p:nvPr>
        </p:nvSpPr>
        <p:spPr>
          <a:xfrm>
            <a:off x="457200" y="3407568"/>
            <a:ext cx="6858000" cy="225028"/>
          </a:xfrm>
        </p:spPr>
        <p:txBody>
          <a:bodyPr>
            <a:normAutofit/>
          </a:bodyPr>
          <a:lstStyle>
            <a:lvl1pPr marL="0" indent="0">
              <a:buNone/>
              <a:defRPr sz="1200"/>
            </a:lvl1pPr>
          </a:lstStyle>
          <a:p>
            <a:r>
              <a:rPr lang="en-GB" dirty="0"/>
              <a:t>Subtitle</a:t>
            </a:r>
            <a:endParaRPr lang="en-US" dirty="0"/>
          </a:p>
        </p:txBody>
      </p:sp>
    </p:spTree>
    <p:extLst>
      <p:ext uri="{BB962C8B-B14F-4D97-AF65-F5344CB8AC3E}">
        <p14:creationId xmlns:p14="http://schemas.microsoft.com/office/powerpoint/2010/main" val="33549408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EN -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628650" y="560116"/>
            <a:ext cx="6392228" cy="421626"/>
          </a:xfrm>
        </p:spPr>
        <p:txBody>
          <a:bodyPr>
            <a:normAutofit/>
          </a:bodyPr>
          <a:lstStyle>
            <a:lvl1pPr>
              <a:defRPr sz="2625"/>
            </a:lvl1pPr>
          </a:lstStyle>
          <a:p>
            <a:r>
              <a:rPr lang="en-GB" dirty="0"/>
              <a:t>Title Heading</a:t>
            </a:r>
            <a:endParaRPr lang="en-US" dirty="0"/>
          </a:p>
        </p:txBody>
      </p:sp>
      <p:sp>
        <p:nvSpPr>
          <p:cNvPr id="3" name="Content Placeholder 2">
            <a:extLst>
              <a:ext uri="{FF2B5EF4-FFF2-40B4-BE49-F238E27FC236}">
                <a16:creationId xmlns:a16="http://schemas.microsoft.com/office/drawing/2014/main" id="{8D70554B-41EE-4047-8AD2-D93AAD02976A}"/>
              </a:ext>
            </a:extLst>
          </p:cNvPr>
          <p:cNvSpPr>
            <a:spLocks noGrp="1"/>
          </p:cNvSpPr>
          <p:nvPr>
            <p:ph idx="1" hasCustomPrompt="1"/>
          </p:nvPr>
        </p:nvSpPr>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GB" dirty="0"/>
              <a:t>Example of a text page</a:t>
            </a:r>
            <a:endParaRPr lang="en-US" dirty="0"/>
          </a:p>
        </p:txBody>
      </p:sp>
      <p:pic>
        <p:nvPicPr>
          <p:cNvPr id="4" name="Content Placeholder 7">
            <a:extLst>
              <a:ext uri="{FF2B5EF4-FFF2-40B4-BE49-F238E27FC236}">
                <a16:creationId xmlns:a16="http://schemas.microsoft.com/office/drawing/2014/main" id="{1CA1E5D2-A902-1148-83DB-92759A3F28D2}"/>
              </a:ext>
            </a:extLst>
          </p:cNvPr>
          <p:cNvPicPr>
            <a:picLocks noChangeAspect="1"/>
          </p:cNvPicPr>
          <p:nvPr userDrawn="1"/>
        </p:nvPicPr>
        <p:blipFill>
          <a:blip r:embed="rId2"/>
          <a:stretch>
            <a:fillRect/>
          </a:stretch>
        </p:blipFill>
        <p:spPr>
          <a:xfrm>
            <a:off x="8080860" y="-18692"/>
            <a:ext cx="1063140" cy="841652"/>
          </a:xfrm>
          <a:prstGeom prst="rect">
            <a:avLst/>
          </a:prstGeom>
        </p:spPr>
      </p:pic>
    </p:spTree>
    <p:extLst>
      <p:ext uri="{BB962C8B-B14F-4D97-AF65-F5344CB8AC3E}">
        <p14:creationId xmlns:p14="http://schemas.microsoft.com/office/powerpoint/2010/main" val="138396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 -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628650" y="495822"/>
            <a:ext cx="6736591" cy="310540"/>
          </a:xfrm>
        </p:spPr>
        <p:txBody>
          <a:bodyPr>
            <a:normAutofit/>
          </a:bodyPr>
          <a:lstStyle>
            <a:lvl1pPr>
              <a:defRPr sz="2625"/>
            </a:lvl1pPr>
          </a:lstStyle>
          <a:p>
            <a:r>
              <a:rPr lang="en-GB" dirty="0" err="1"/>
              <a:t>Teitl</a:t>
            </a:r>
            <a:r>
              <a:rPr lang="en-GB" dirty="0"/>
              <a:t> </a:t>
            </a:r>
            <a:r>
              <a:rPr lang="en-GB" dirty="0" err="1"/>
              <a:t>Pennawd</a:t>
            </a:r>
            <a:endParaRPr lang="en-US" dirty="0"/>
          </a:p>
        </p:txBody>
      </p:sp>
      <p:sp>
        <p:nvSpPr>
          <p:cNvPr id="3" name="Content Placeholder 2">
            <a:extLst>
              <a:ext uri="{FF2B5EF4-FFF2-40B4-BE49-F238E27FC236}">
                <a16:creationId xmlns:a16="http://schemas.microsoft.com/office/drawing/2014/main" id="{8D70554B-41EE-4047-8AD2-D93AAD02976A}"/>
              </a:ext>
            </a:extLst>
          </p:cNvPr>
          <p:cNvSpPr>
            <a:spLocks noGrp="1"/>
          </p:cNvSpPr>
          <p:nvPr>
            <p:ph idx="1" hasCustomPrompt="1"/>
          </p:nvPr>
        </p:nvSpPr>
        <p:spPr>
          <a:xfrm>
            <a:off x="628650" y="1673352"/>
            <a:ext cx="3252978" cy="2945654"/>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GB" dirty="0" err="1"/>
              <a:t>Enghraifft</a:t>
            </a:r>
            <a:r>
              <a:rPr lang="en-GB" dirty="0"/>
              <a:t> o </a:t>
            </a:r>
            <a:r>
              <a:rPr lang="en-GB" dirty="0" err="1"/>
              <a:t>dudalen</a:t>
            </a:r>
            <a:r>
              <a:rPr lang="en-GB" dirty="0"/>
              <a:t> </a:t>
            </a:r>
            <a:r>
              <a:rPr lang="en-GB" dirty="0" err="1"/>
              <a:t>destun</a:t>
            </a:r>
            <a:endParaRPr lang="en-US" dirty="0"/>
          </a:p>
        </p:txBody>
      </p:sp>
      <p:pic>
        <p:nvPicPr>
          <p:cNvPr id="4" name="Content Placeholder 7">
            <a:extLst>
              <a:ext uri="{FF2B5EF4-FFF2-40B4-BE49-F238E27FC236}">
                <a16:creationId xmlns:a16="http://schemas.microsoft.com/office/drawing/2014/main" id="{1CA1E5D2-A902-1148-83DB-92759A3F28D2}"/>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5" name="Content Placeholder 2">
            <a:extLst>
              <a:ext uri="{FF2B5EF4-FFF2-40B4-BE49-F238E27FC236}">
                <a16:creationId xmlns:a16="http://schemas.microsoft.com/office/drawing/2014/main" id="{F2DCEE78-4B28-E946-8267-A46AB0C48B85}"/>
              </a:ext>
            </a:extLst>
          </p:cNvPr>
          <p:cNvSpPr>
            <a:spLocks noGrp="1"/>
          </p:cNvSpPr>
          <p:nvPr>
            <p:ph idx="10" hasCustomPrompt="1"/>
          </p:nvPr>
        </p:nvSpPr>
        <p:spPr>
          <a:xfrm>
            <a:off x="4112514" y="1673352"/>
            <a:ext cx="3252978" cy="2945654"/>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GB" dirty="0"/>
              <a:t>Example of a text page</a:t>
            </a:r>
            <a:endParaRPr lang="en-US" dirty="0"/>
          </a:p>
        </p:txBody>
      </p:sp>
      <p:sp>
        <p:nvSpPr>
          <p:cNvPr id="8" name="Text Placeholder 7">
            <a:extLst>
              <a:ext uri="{FF2B5EF4-FFF2-40B4-BE49-F238E27FC236}">
                <a16:creationId xmlns:a16="http://schemas.microsoft.com/office/drawing/2014/main" id="{8685AF45-1F67-494E-9308-F299C1614DF9}"/>
              </a:ext>
            </a:extLst>
          </p:cNvPr>
          <p:cNvSpPr>
            <a:spLocks noGrp="1"/>
          </p:cNvSpPr>
          <p:nvPr>
            <p:ph type="body" sz="quarter" idx="11" hasCustomPrompt="1"/>
          </p:nvPr>
        </p:nvSpPr>
        <p:spPr>
          <a:xfrm>
            <a:off x="628650" y="1014937"/>
            <a:ext cx="6736842" cy="384095"/>
          </a:xfrm>
        </p:spPr>
        <p:txBody>
          <a:bodyPr>
            <a:normAutofit/>
          </a:bodyPr>
          <a:lstStyle>
            <a:lvl1pPr marL="0" indent="0">
              <a:buNone/>
              <a:defRPr sz="2625"/>
            </a:lvl1pPr>
          </a:lstStyle>
          <a:p>
            <a:pPr lvl="0"/>
            <a:r>
              <a:rPr lang="en-GB" dirty="0"/>
              <a:t>Title Heading</a:t>
            </a:r>
            <a:endParaRPr lang="en-US" dirty="0"/>
          </a:p>
        </p:txBody>
      </p:sp>
    </p:spTree>
    <p:extLst>
      <p:ext uri="{BB962C8B-B14F-4D97-AF65-F5344CB8AC3E}">
        <p14:creationId xmlns:p14="http://schemas.microsoft.com/office/powerpoint/2010/main" val="205854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D5DBC3A6-E2E5-314F-BCCF-200E5656909D}"/>
              </a:ext>
            </a:extLst>
          </p:cNvPr>
          <p:cNvSpPr>
            <a:spLocks noGrp="1"/>
          </p:cNvSpPr>
          <p:nvPr>
            <p:ph type="title" hasCustomPrompt="1"/>
          </p:nvPr>
        </p:nvSpPr>
        <p:spPr>
          <a:xfrm>
            <a:off x="316809" y="0"/>
            <a:ext cx="6044233" cy="755374"/>
          </a:xfrm>
        </p:spPr>
        <p:txBody>
          <a:bodyPr>
            <a:noAutofit/>
          </a:bodyPr>
          <a:lstStyle>
            <a:lvl1pPr>
              <a:defRPr sz="1900"/>
            </a:lvl1pPr>
          </a:lstStyle>
          <a:p>
            <a:r>
              <a:rPr lang="fr-FR" dirty="0" err="1"/>
              <a:t>Title</a:t>
            </a:r>
            <a:endParaRPr lang="fr-FR" dirty="0"/>
          </a:p>
        </p:txBody>
      </p:sp>
      <p:sp>
        <p:nvSpPr>
          <p:cNvPr id="24" name="Espace réservé pour une image  23">
            <a:extLst>
              <a:ext uri="{FF2B5EF4-FFF2-40B4-BE49-F238E27FC236}">
                <a16:creationId xmlns:a16="http://schemas.microsoft.com/office/drawing/2014/main" id="{109024AE-6A7B-9541-83FE-712C8E533418}"/>
              </a:ext>
            </a:extLst>
          </p:cNvPr>
          <p:cNvSpPr>
            <a:spLocks noGrp="1"/>
          </p:cNvSpPr>
          <p:nvPr>
            <p:ph type="pic" sz="quarter" idx="13" hasCustomPrompt="1"/>
          </p:nvPr>
        </p:nvSpPr>
        <p:spPr>
          <a:xfrm>
            <a:off x="6668941" y="1177720"/>
            <a:ext cx="2475061" cy="3685622"/>
          </a:xfrm>
          <a:custGeom>
            <a:avLst/>
            <a:gdLst>
              <a:gd name="connsiteX0" fmla="*/ 137161 w 2475061"/>
              <a:gd name="connsiteY0" fmla="*/ 1080548 h 3685622"/>
              <a:gd name="connsiteX1" fmla="*/ 760012 w 2475061"/>
              <a:gd name="connsiteY1" fmla="*/ 1402037 h 3685622"/>
              <a:gd name="connsiteX2" fmla="*/ 989718 w 2475061"/>
              <a:gd name="connsiteY2" fmla="*/ 2366009 h 3685622"/>
              <a:gd name="connsiteX3" fmla="*/ 1616988 w 2475061"/>
              <a:gd name="connsiteY3" fmla="*/ 3169972 h 3685622"/>
              <a:gd name="connsiteX4" fmla="*/ 2430584 w 2475061"/>
              <a:gd name="connsiteY4" fmla="*/ 3411521 h 3685622"/>
              <a:gd name="connsiteX5" fmla="*/ 2475061 w 2475061"/>
              <a:gd name="connsiteY5" fmla="*/ 3409721 h 3685622"/>
              <a:gd name="connsiteX6" fmla="*/ 2475061 w 2475061"/>
              <a:gd name="connsiteY6" fmla="*/ 3685622 h 3685622"/>
              <a:gd name="connsiteX7" fmla="*/ 2399560 w 2475061"/>
              <a:gd name="connsiteY7" fmla="*/ 3683544 h 3685622"/>
              <a:gd name="connsiteX8" fmla="*/ 1440290 w 2475061"/>
              <a:gd name="connsiteY8" fmla="*/ 3386426 h 3685622"/>
              <a:gd name="connsiteX9" fmla="*/ 715839 w 2475061"/>
              <a:gd name="connsiteY9" fmla="*/ 2427853 h 3685622"/>
              <a:gd name="connsiteX10" fmla="*/ 128326 w 2475061"/>
              <a:gd name="connsiteY10" fmla="*/ 1354426 h 3685622"/>
              <a:gd name="connsiteX11" fmla="*/ 9059 w 2475061"/>
              <a:gd name="connsiteY11" fmla="*/ 1213070 h 3685622"/>
              <a:gd name="connsiteX12" fmla="*/ 137161 w 2475061"/>
              <a:gd name="connsiteY12" fmla="*/ 1080548 h 3685622"/>
              <a:gd name="connsiteX13" fmla="*/ 217250 w 2475061"/>
              <a:gd name="connsiteY13" fmla="*/ 536336 h 3685622"/>
              <a:gd name="connsiteX14" fmla="*/ 1188499 w 2475061"/>
              <a:gd name="connsiteY14" fmla="*/ 1056632 h 3685622"/>
              <a:gd name="connsiteX15" fmla="*/ 1572811 w 2475061"/>
              <a:gd name="connsiteY15" fmla="*/ 2359761 h 3685622"/>
              <a:gd name="connsiteX16" fmla="*/ 2451143 w 2475061"/>
              <a:gd name="connsiteY16" fmla="*/ 2852573 h 3685622"/>
              <a:gd name="connsiteX17" fmla="*/ 2475061 w 2475061"/>
              <a:gd name="connsiteY17" fmla="*/ 2854690 h 3685622"/>
              <a:gd name="connsiteX18" fmla="*/ 2475061 w 2475061"/>
              <a:gd name="connsiteY18" fmla="*/ 3149917 h 3685622"/>
              <a:gd name="connsiteX19" fmla="*/ 2430222 w 2475061"/>
              <a:gd name="connsiteY19" fmla="*/ 3149185 h 3685622"/>
              <a:gd name="connsiteX20" fmla="*/ 1510967 w 2475061"/>
              <a:gd name="connsiteY20" fmla="*/ 2739658 h 3685622"/>
              <a:gd name="connsiteX21" fmla="*/ 1144324 w 2475061"/>
              <a:gd name="connsiteY21" fmla="*/ 1688320 h 3685622"/>
              <a:gd name="connsiteX22" fmla="*/ 119489 w 2475061"/>
              <a:gd name="connsiteY22" fmla="*/ 818093 h 3685622"/>
              <a:gd name="connsiteX23" fmla="*/ 222 w 2475061"/>
              <a:gd name="connsiteY23" fmla="*/ 676737 h 3685622"/>
              <a:gd name="connsiteX24" fmla="*/ 128324 w 2475061"/>
              <a:gd name="connsiteY24" fmla="*/ 544215 h 3685622"/>
              <a:gd name="connsiteX25" fmla="*/ 217250 w 2475061"/>
              <a:gd name="connsiteY25" fmla="*/ 536336 h 3685622"/>
              <a:gd name="connsiteX26" fmla="*/ 188457 w 2475061"/>
              <a:gd name="connsiteY26" fmla="*/ 73 h 3685622"/>
              <a:gd name="connsiteX27" fmla="*/ 1466796 w 2475061"/>
              <a:gd name="connsiteY27" fmla="*/ 549479 h 3685622"/>
              <a:gd name="connsiteX28" fmla="*/ 1996883 w 2475061"/>
              <a:gd name="connsiteY28" fmla="*/ 1914453 h 3685622"/>
              <a:gd name="connsiteX29" fmla="*/ 2471726 w 2475061"/>
              <a:gd name="connsiteY29" fmla="*/ 2309172 h 3685622"/>
              <a:gd name="connsiteX30" fmla="*/ 2475061 w 2475061"/>
              <a:gd name="connsiteY30" fmla="*/ 2309578 h 3685622"/>
              <a:gd name="connsiteX31" fmla="*/ 2475061 w 2475061"/>
              <a:gd name="connsiteY31" fmla="*/ 2606739 h 3685622"/>
              <a:gd name="connsiteX32" fmla="*/ 2393527 w 2475061"/>
              <a:gd name="connsiteY32" fmla="*/ 2599196 h 3685622"/>
              <a:gd name="connsiteX33" fmla="*/ 1718587 w 2475061"/>
              <a:gd name="connsiteY33" fmla="*/ 1989549 h 3685622"/>
              <a:gd name="connsiteX34" fmla="*/ 1334274 w 2475061"/>
              <a:gd name="connsiteY34" fmla="*/ 827775 h 3685622"/>
              <a:gd name="connsiteX35" fmla="*/ 128326 w 2475061"/>
              <a:gd name="connsiteY35" fmla="*/ 275601 h 3685622"/>
              <a:gd name="connsiteX36" fmla="*/ 9059 w 2475061"/>
              <a:gd name="connsiteY36" fmla="*/ 134245 h 3685622"/>
              <a:gd name="connsiteX37" fmla="*/ 137161 w 2475061"/>
              <a:gd name="connsiteY37" fmla="*/ 1723 h 3685622"/>
              <a:gd name="connsiteX38" fmla="*/ 188457 w 2475061"/>
              <a:gd name="connsiteY38" fmla="*/ 73 h 368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5061" h="3685622">
                <a:moveTo>
                  <a:pt x="137161" y="1080548"/>
                </a:moveTo>
                <a:cubicBezTo>
                  <a:pt x="332799" y="1070399"/>
                  <a:pt x="633367" y="1191526"/>
                  <a:pt x="760012" y="1402037"/>
                </a:cubicBezTo>
                <a:cubicBezTo>
                  <a:pt x="922911" y="1672810"/>
                  <a:pt x="878683" y="2057961"/>
                  <a:pt x="989718" y="2366009"/>
                </a:cubicBezTo>
                <a:cubicBezTo>
                  <a:pt x="1132547" y="2762265"/>
                  <a:pt x="1364461" y="2996221"/>
                  <a:pt x="1616988" y="3169972"/>
                </a:cubicBezTo>
                <a:cubicBezTo>
                  <a:pt x="1837949" y="3322004"/>
                  <a:pt x="2228013" y="3406961"/>
                  <a:pt x="2430584" y="3411521"/>
                </a:cubicBezTo>
                <a:lnTo>
                  <a:pt x="2475061" y="3409721"/>
                </a:lnTo>
                <a:lnTo>
                  <a:pt x="2475061" y="3685622"/>
                </a:lnTo>
                <a:lnTo>
                  <a:pt x="2399560" y="3683544"/>
                </a:lnTo>
                <a:cubicBezTo>
                  <a:pt x="2104466" y="3666708"/>
                  <a:pt x="1693469" y="3583127"/>
                  <a:pt x="1440290" y="3386426"/>
                </a:cubicBezTo>
                <a:cubicBezTo>
                  <a:pt x="1153160" y="3163347"/>
                  <a:pt x="878253" y="2886727"/>
                  <a:pt x="715839" y="2427853"/>
                </a:cubicBezTo>
                <a:cubicBezTo>
                  <a:pt x="553790" y="1970009"/>
                  <a:pt x="754068" y="1482939"/>
                  <a:pt x="128326" y="1354426"/>
                </a:cubicBezTo>
                <a:cubicBezTo>
                  <a:pt x="11458" y="1330424"/>
                  <a:pt x="10531" y="1260189"/>
                  <a:pt x="9059" y="1213070"/>
                </a:cubicBezTo>
                <a:cubicBezTo>
                  <a:pt x="7587" y="1165951"/>
                  <a:pt x="30229" y="1086095"/>
                  <a:pt x="137161" y="1080548"/>
                </a:cubicBezTo>
                <a:close/>
                <a:moveTo>
                  <a:pt x="217250" y="536336"/>
                </a:moveTo>
                <a:cubicBezTo>
                  <a:pt x="451916" y="535560"/>
                  <a:pt x="864147" y="664419"/>
                  <a:pt x="1188499" y="1056632"/>
                </a:cubicBezTo>
                <a:cubicBezTo>
                  <a:pt x="1483729" y="1413630"/>
                  <a:pt x="1404209" y="2022898"/>
                  <a:pt x="1572811" y="2359761"/>
                </a:cubicBezTo>
                <a:cubicBezTo>
                  <a:pt x="1776848" y="2767423"/>
                  <a:pt x="2243865" y="2833142"/>
                  <a:pt x="2451143" y="2852573"/>
                </a:cubicBezTo>
                <a:lnTo>
                  <a:pt x="2475061" y="2854690"/>
                </a:lnTo>
                <a:lnTo>
                  <a:pt x="2475061" y="3149917"/>
                </a:lnTo>
                <a:lnTo>
                  <a:pt x="2430222" y="3149185"/>
                </a:lnTo>
                <a:cubicBezTo>
                  <a:pt x="2218770" y="3140325"/>
                  <a:pt x="1830431" y="3079689"/>
                  <a:pt x="1510967" y="2739658"/>
                </a:cubicBezTo>
                <a:cubicBezTo>
                  <a:pt x="1147830" y="2353142"/>
                  <a:pt x="1201715" y="2046720"/>
                  <a:pt x="1144324" y="1688320"/>
                </a:cubicBezTo>
                <a:cubicBezTo>
                  <a:pt x="1008071" y="837438"/>
                  <a:pt x="253423" y="830658"/>
                  <a:pt x="119489" y="818093"/>
                </a:cubicBezTo>
                <a:cubicBezTo>
                  <a:pt x="30796" y="809772"/>
                  <a:pt x="1694" y="723856"/>
                  <a:pt x="222" y="676737"/>
                </a:cubicBezTo>
                <a:cubicBezTo>
                  <a:pt x="-1250" y="629618"/>
                  <a:pt x="957" y="569247"/>
                  <a:pt x="128324" y="544215"/>
                </a:cubicBezTo>
                <a:cubicBezTo>
                  <a:pt x="153827" y="539203"/>
                  <a:pt x="183726" y="536447"/>
                  <a:pt x="217250" y="536336"/>
                </a:cubicBezTo>
                <a:close/>
                <a:moveTo>
                  <a:pt x="188457" y="73"/>
                </a:moveTo>
                <a:cubicBezTo>
                  <a:pt x="464361" y="-2854"/>
                  <a:pt x="1022801" y="80741"/>
                  <a:pt x="1466796" y="549479"/>
                </a:cubicBezTo>
                <a:cubicBezTo>
                  <a:pt x="1929338" y="1037797"/>
                  <a:pt x="1917109" y="1405759"/>
                  <a:pt x="1996883" y="1914453"/>
                </a:cubicBezTo>
                <a:cubicBezTo>
                  <a:pt x="2043803" y="2213647"/>
                  <a:pt x="2314127" y="2286310"/>
                  <a:pt x="2471726" y="2309172"/>
                </a:cubicBezTo>
                <a:lnTo>
                  <a:pt x="2475061" y="2309578"/>
                </a:lnTo>
                <a:lnTo>
                  <a:pt x="2475061" y="2606739"/>
                </a:lnTo>
                <a:lnTo>
                  <a:pt x="2393527" y="2599196"/>
                </a:lnTo>
                <a:cubicBezTo>
                  <a:pt x="2167107" y="2567736"/>
                  <a:pt x="1803139" y="2437673"/>
                  <a:pt x="1718587" y="1989549"/>
                </a:cubicBezTo>
                <a:cubicBezTo>
                  <a:pt x="1642959" y="1588725"/>
                  <a:pt x="1727422" y="1391728"/>
                  <a:pt x="1334274" y="827775"/>
                </a:cubicBezTo>
                <a:cubicBezTo>
                  <a:pt x="1081436" y="465091"/>
                  <a:pt x="483475" y="281595"/>
                  <a:pt x="128326" y="275601"/>
                </a:cubicBezTo>
                <a:cubicBezTo>
                  <a:pt x="30870" y="273956"/>
                  <a:pt x="10531" y="181364"/>
                  <a:pt x="9059" y="134245"/>
                </a:cubicBezTo>
                <a:cubicBezTo>
                  <a:pt x="7587" y="87126"/>
                  <a:pt x="31144" y="7612"/>
                  <a:pt x="137161" y="1723"/>
                </a:cubicBezTo>
                <a:cubicBezTo>
                  <a:pt x="152926" y="847"/>
                  <a:pt x="170064" y="268"/>
                  <a:pt x="188457" y="73"/>
                </a:cubicBezTo>
                <a:close/>
              </a:path>
            </a:pathLst>
          </a:custGeom>
          <a:solidFill>
            <a:schemeClr val="bg1">
              <a:lumMod val="85000"/>
            </a:schemeClr>
          </a:solidFill>
          <a:ln>
            <a:noFill/>
          </a:ln>
        </p:spPr>
        <p:txBody>
          <a:bodyPr wrap="square" bIns="0" anchor="ctr">
            <a:noAutofit/>
          </a:bodyPr>
          <a:lstStyle>
            <a:lvl1pPr marL="0" indent="0" algn="ctr">
              <a:buNone/>
              <a:defRPr sz="1000" b="0" i="0">
                <a:solidFill>
                  <a:schemeClr val="accent2"/>
                </a:solidFill>
                <a:latin typeface="Arial" panose="020B0604020202020204" pitchFamily="34" charset="0"/>
                <a:cs typeface="Arial" panose="020B0604020202020204" pitchFamily="34" charset="0"/>
              </a:defRPr>
            </a:lvl1pPr>
          </a:lstStyle>
          <a:p>
            <a:r>
              <a:rPr lang="en-GB" noProof="0" dirty="0"/>
              <a:t>Select the icon to insert </a:t>
            </a:r>
            <a:br>
              <a:rPr lang="en-GB" noProof="0" dirty="0"/>
            </a:br>
            <a:r>
              <a:rPr lang="en-GB" noProof="0" dirty="0"/>
              <a:t>a picture</a:t>
            </a:r>
            <a:endParaRPr lang="fr-FR" dirty="0"/>
          </a:p>
        </p:txBody>
      </p:sp>
      <p:sp>
        <p:nvSpPr>
          <p:cNvPr id="3" name="Content Placeholder 2"/>
          <p:cNvSpPr>
            <a:spLocks noGrp="1"/>
          </p:cNvSpPr>
          <p:nvPr>
            <p:ph idx="1" hasCustomPrompt="1"/>
          </p:nvPr>
        </p:nvSpPr>
        <p:spPr>
          <a:xfrm>
            <a:off x="316810" y="1119813"/>
            <a:ext cx="6044233" cy="3261683"/>
          </a:xfrm>
        </p:spPr>
        <p:txBody>
          <a:bodyPr numCol="2" spcCol="108000">
            <a:noAutofit/>
          </a:bodyPr>
          <a:lstStyle>
            <a:lvl1pPr marL="342900" indent="-342900">
              <a:spcBef>
                <a:spcPts val="800"/>
              </a:spcBef>
              <a:buClr>
                <a:schemeClr val="accent1"/>
              </a:buClr>
              <a:buFont typeface="+mj-lt"/>
              <a:buAutoNum type="arabicPeriod"/>
              <a:defRPr sz="1500" b="1" i="0" cap="none" baseline="0">
                <a:solidFill>
                  <a:schemeClr val="accent2"/>
                </a:solidFill>
                <a:latin typeface="Arial Black" panose="020B0604020202020204" pitchFamily="34" charset="0"/>
                <a:cs typeface="Arial Black" panose="020B0604020202020204" pitchFamily="34" charset="0"/>
              </a:defRPr>
            </a:lvl1pPr>
            <a:lvl2pPr marL="342900" indent="0">
              <a:spcBef>
                <a:spcPts val="0"/>
              </a:spcBef>
              <a:buNone/>
              <a:defRPr sz="1500" b="0" i="0">
                <a:solidFill>
                  <a:schemeClr val="accent2"/>
                </a:solidFill>
                <a:latin typeface="Arial" panose="020B0604020202020204" pitchFamily="34" charset="0"/>
                <a:cs typeface="Arial" panose="020B0604020202020204" pitchFamily="34" charset="0"/>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r-FR" dirty="0" err="1"/>
              <a:t>Text</a:t>
            </a:r>
            <a:r>
              <a:rPr lang="fr-FR" dirty="0"/>
              <a:t> </a:t>
            </a:r>
            <a:r>
              <a:rPr lang="fr-FR" dirty="0" err="1"/>
              <a:t>level</a:t>
            </a:r>
            <a:r>
              <a:rPr lang="fr-FR" dirty="0"/>
              <a:t> 1</a:t>
            </a:r>
          </a:p>
          <a:p>
            <a:pPr lvl="1"/>
            <a:r>
              <a:rPr lang="fr-FR" dirty="0" err="1"/>
              <a:t>Text</a:t>
            </a:r>
            <a:r>
              <a:rPr lang="fr-FR" dirty="0"/>
              <a:t> </a:t>
            </a:r>
            <a:r>
              <a:rPr lang="fr-FR" dirty="0" err="1"/>
              <a:t>level</a:t>
            </a:r>
            <a:r>
              <a:rPr lang="fr-FR" dirty="0"/>
              <a:t> 2</a:t>
            </a:r>
          </a:p>
        </p:txBody>
      </p:sp>
      <p:cxnSp>
        <p:nvCxnSpPr>
          <p:cNvPr id="10" name="Connecteur droit 9">
            <a:extLst>
              <a:ext uri="{FF2B5EF4-FFF2-40B4-BE49-F238E27FC236}">
                <a16:creationId xmlns:a16="http://schemas.microsoft.com/office/drawing/2014/main" id="{EDE9BB71-DBEA-5243-8CA0-EE4A68C8E678}"/>
              </a:ext>
            </a:extLst>
          </p:cNvPr>
          <p:cNvCxnSpPr>
            <a:cxnSpLocks/>
          </p:cNvCxnSpPr>
          <p:nvPr userDrawn="1"/>
        </p:nvCxnSpPr>
        <p:spPr>
          <a:xfrm>
            <a:off x="316810" y="762000"/>
            <a:ext cx="286440" cy="0"/>
          </a:xfrm>
          <a:prstGeom prst="line">
            <a:avLst/>
          </a:prstGeom>
          <a:ln w="31750" cap="rnd">
            <a:round/>
          </a:ln>
        </p:spPr>
        <p:style>
          <a:lnRef idx="1">
            <a:schemeClr val="accent1"/>
          </a:lnRef>
          <a:fillRef idx="0">
            <a:schemeClr val="accent1"/>
          </a:fillRef>
          <a:effectRef idx="0">
            <a:schemeClr val="accent1"/>
          </a:effectRef>
          <a:fontRef idx="minor">
            <a:schemeClr val="tx1"/>
          </a:fontRef>
        </p:style>
      </p:cxnSp>
      <p:sp>
        <p:nvSpPr>
          <p:cNvPr id="26" name="Espace réservé de la date 25">
            <a:extLst>
              <a:ext uri="{FF2B5EF4-FFF2-40B4-BE49-F238E27FC236}">
                <a16:creationId xmlns:a16="http://schemas.microsoft.com/office/drawing/2014/main" id="{10788165-8282-0E47-8017-43308A42411C}"/>
              </a:ext>
            </a:extLst>
          </p:cNvPr>
          <p:cNvSpPr>
            <a:spLocks noGrp="1"/>
          </p:cNvSpPr>
          <p:nvPr>
            <p:ph type="dt" sz="half" idx="14"/>
          </p:nvPr>
        </p:nvSpPr>
        <p:spPr>
          <a:xfrm>
            <a:off x="316810" y="4767263"/>
            <a:ext cx="405433" cy="273844"/>
          </a:xfrm>
          <a:prstGeom prst="rect">
            <a:avLst/>
          </a:prstGeom>
        </p:spPr>
        <p:txBody>
          <a:bodyPr/>
          <a:lstStyle/>
          <a:p>
            <a:r>
              <a:rPr lang="en-US" dirty="0"/>
              <a:t>22 July 2020</a:t>
            </a:r>
            <a:endParaRPr lang="fr-FR" dirty="0"/>
          </a:p>
        </p:txBody>
      </p:sp>
      <p:sp>
        <p:nvSpPr>
          <p:cNvPr id="27" name="Espace réservé du pied de page 26">
            <a:extLst>
              <a:ext uri="{FF2B5EF4-FFF2-40B4-BE49-F238E27FC236}">
                <a16:creationId xmlns:a16="http://schemas.microsoft.com/office/drawing/2014/main" id="{159F4690-D9AD-B54B-8554-CA3DBF4BC23F}"/>
              </a:ext>
            </a:extLst>
          </p:cNvPr>
          <p:cNvSpPr>
            <a:spLocks noGrp="1"/>
          </p:cNvSpPr>
          <p:nvPr>
            <p:ph type="ftr" sz="quarter" idx="15"/>
          </p:nvPr>
        </p:nvSpPr>
        <p:spPr>
          <a:xfrm>
            <a:off x="851453" y="4767263"/>
            <a:ext cx="3390347" cy="273844"/>
          </a:xfrm>
          <a:prstGeom prst="rect">
            <a:avLst/>
          </a:prstGeom>
        </p:spPr>
        <p:txBody>
          <a:bodyPr/>
          <a:lstStyle/>
          <a:p>
            <a:r>
              <a:rPr lang="fr-FR" dirty="0"/>
              <a:t>CIWM contamination constraining recycling</a:t>
            </a:r>
          </a:p>
        </p:txBody>
      </p:sp>
      <p:sp>
        <p:nvSpPr>
          <p:cNvPr id="28" name="Espace réservé du numéro de diapositive 27">
            <a:extLst>
              <a:ext uri="{FF2B5EF4-FFF2-40B4-BE49-F238E27FC236}">
                <a16:creationId xmlns:a16="http://schemas.microsoft.com/office/drawing/2014/main" id="{65F58B3F-FDC9-D743-8B70-34958D95A4ED}"/>
              </a:ext>
            </a:extLst>
          </p:cNvPr>
          <p:cNvSpPr>
            <a:spLocks noGrp="1"/>
          </p:cNvSpPr>
          <p:nvPr>
            <p:ph type="sldNum" sz="quarter" idx="16"/>
          </p:nvPr>
        </p:nvSpPr>
        <p:spPr/>
        <p:txBody>
          <a:bodyPr/>
          <a:lstStyle/>
          <a:p>
            <a:fld id="{917C272F-FE32-E843-83C0-7ABF6FE31D10}" type="slidenum">
              <a:rPr lang="fr-FR" smtClean="0"/>
              <a:pPr/>
              <a:t>‹#›</a:t>
            </a:fld>
            <a:endParaRPr lang="fr-FR" dirty="0"/>
          </a:p>
        </p:txBody>
      </p:sp>
      <p:cxnSp>
        <p:nvCxnSpPr>
          <p:cNvPr id="9" name="Connecteur droit 8">
            <a:extLst>
              <a:ext uri="{FF2B5EF4-FFF2-40B4-BE49-F238E27FC236}">
                <a16:creationId xmlns:a16="http://schemas.microsoft.com/office/drawing/2014/main" id="{695D26ED-2759-1741-A158-010A69322409}"/>
              </a:ext>
            </a:extLst>
          </p:cNvPr>
          <p:cNvCxnSpPr/>
          <p:nvPr userDrawn="1"/>
        </p:nvCxnSpPr>
        <p:spPr>
          <a:xfrm>
            <a:off x="774700" y="4867275"/>
            <a:ext cx="0" cy="762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B763F688-AFCF-D642-9A02-6356718065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357" y="4805573"/>
            <a:ext cx="630443" cy="197224"/>
          </a:xfrm>
          <a:prstGeom prst="rect">
            <a:avLst/>
          </a:prstGeom>
        </p:spPr>
      </p:pic>
    </p:spTree>
    <p:extLst>
      <p:ext uri="{BB962C8B-B14F-4D97-AF65-F5344CB8AC3E}">
        <p14:creationId xmlns:p14="http://schemas.microsoft.com/office/powerpoint/2010/main" val="487533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 - Text Page - 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628650" y="401334"/>
            <a:ext cx="6392228" cy="421626"/>
          </a:xfrm>
        </p:spPr>
        <p:txBody>
          <a:bodyPr>
            <a:normAutofit/>
          </a:bodyPr>
          <a:lstStyle>
            <a:lvl1pPr>
              <a:defRPr sz="2625"/>
            </a:lvl1pPr>
          </a:lstStyle>
          <a:p>
            <a:r>
              <a:rPr lang="en-GB" dirty="0" err="1"/>
              <a:t>Teitl</a:t>
            </a:r>
            <a:r>
              <a:rPr lang="en-GB" dirty="0"/>
              <a:t> </a:t>
            </a:r>
            <a:r>
              <a:rPr lang="en-GB" dirty="0" err="1"/>
              <a:t>Pennawd</a:t>
            </a:r>
            <a:endParaRPr lang="en-US" dirty="0"/>
          </a:p>
        </p:txBody>
      </p:sp>
      <p:sp>
        <p:nvSpPr>
          <p:cNvPr id="3" name="Content Placeholder 2">
            <a:extLst>
              <a:ext uri="{FF2B5EF4-FFF2-40B4-BE49-F238E27FC236}">
                <a16:creationId xmlns:a16="http://schemas.microsoft.com/office/drawing/2014/main" id="{8D70554B-41EE-4047-8AD2-D93AAD02976A}"/>
              </a:ext>
            </a:extLst>
          </p:cNvPr>
          <p:cNvSpPr>
            <a:spLocks noGrp="1"/>
          </p:cNvSpPr>
          <p:nvPr>
            <p:ph idx="1" hasCustomPrompt="1"/>
          </p:nvPr>
        </p:nvSpPr>
        <p:spPr>
          <a:xfrm>
            <a:off x="628650" y="1596628"/>
            <a:ext cx="6392228" cy="1493926"/>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GB" dirty="0" err="1"/>
              <a:t>Enghraifft</a:t>
            </a:r>
            <a:r>
              <a:rPr lang="en-GB" dirty="0"/>
              <a:t> o </a:t>
            </a:r>
            <a:r>
              <a:rPr lang="en-GB" dirty="0" err="1"/>
              <a:t>dudalen</a:t>
            </a:r>
            <a:r>
              <a:rPr lang="en-GB" dirty="0"/>
              <a:t> </a:t>
            </a:r>
            <a:r>
              <a:rPr lang="en-GB" dirty="0" err="1"/>
              <a:t>destun</a:t>
            </a:r>
            <a:endParaRPr lang="en-US" dirty="0"/>
          </a:p>
        </p:txBody>
      </p:sp>
      <p:pic>
        <p:nvPicPr>
          <p:cNvPr id="4" name="Content Placeholder 7">
            <a:extLst>
              <a:ext uri="{FF2B5EF4-FFF2-40B4-BE49-F238E27FC236}">
                <a16:creationId xmlns:a16="http://schemas.microsoft.com/office/drawing/2014/main" id="{1CA1E5D2-A902-1148-83DB-92759A3F28D2}"/>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7" name="Text Placeholder 6">
            <a:extLst>
              <a:ext uri="{FF2B5EF4-FFF2-40B4-BE49-F238E27FC236}">
                <a16:creationId xmlns:a16="http://schemas.microsoft.com/office/drawing/2014/main" id="{F481D1B1-442F-9F47-B6DB-E3DC3B6ACA33}"/>
              </a:ext>
            </a:extLst>
          </p:cNvPr>
          <p:cNvSpPr>
            <a:spLocks noGrp="1"/>
          </p:cNvSpPr>
          <p:nvPr>
            <p:ph type="body" sz="quarter" idx="10" hasCustomPrompt="1"/>
          </p:nvPr>
        </p:nvSpPr>
        <p:spPr>
          <a:xfrm>
            <a:off x="628650" y="927868"/>
            <a:ext cx="6392466" cy="426693"/>
          </a:xfrm>
        </p:spPr>
        <p:txBody>
          <a:bodyPr>
            <a:normAutofit/>
          </a:bodyPr>
          <a:lstStyle>
            <a:lvl1pPr marL="0" indent="0">
              <a:buNone/>
              <a:defRPr sz="2625"/>
            </a:lvl1pPr>
          </a:lstStyle>
          <a:p>
            <a:pPr lvl="0"/>
            <a:r>
              <a:rPr lang="en-GB" dirty="0"/>
              <a:t>Title Heading</a:t>
            </a:r>
            <a:endParaRPr lang="en-US" dirty="0"/>
          </a:p>
        </p:txBody>
      </p:sp>
      <p:sp>
        <p:nvSpPr>
          <p:cNvPr id="9" name="Content Placeholder 2">
            <a:extLst>
              <a:ext uri="{FF2B5EF4-FFF2-40B4-BE49-F238E27FC236}">
                <a16:creationId xmlns:a16="http://schemas.microsoft.com/office/drawing/2014/main" id="{30260BEE-44AD-0542-B3CF-835FE59D6C2B}"/>
              </a:ext>
            </a:extLst>
          </p:cNvPr>
          <p:cNvSpPr>
            <a:spLocks noGrp="1"/>
          </p:cNvSpPr>
          <p:nvPr>
            <p:ph idx="11" hasCustomPrompt="1"/>
          </p:nvPr>
        </p:nvSpPr>
        <p:spPr>
          <a:xfrm>
            <a:off x="619744" y="3253236"/>
            <a:ext cx="6392228" cy="1493926"/>
          </a:xfrm>
        </p:spPr>
        <p:txBody>
          <a:bodyPr>
            <a:norm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GB" dirty="0"/>
              <a:t>Example of a text page</a:t>
            </a:r>
            <a:endParaRPr lang="en-US" dirty="0"/>
          </a:p>
        </p:txBody>
      </p:sp>
    </p:spTree>
    <p:extLst>
      <p:ext uri="{BB962C8B-B14F-4D97-AF65-F5344CB8AC3E}">
        <p14:creationId xmlns:p14="http://schemas.microsoft.com/office/powerpoint/2010/main" val="28604622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 - Graph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p:txBody>
          <a:bodyPr>
            <a:normAutofit/>
          </a:bodyPr>
          <a:lstStyle>
            <a:lvl1pPr>
              <a:defRPr sz="2625"/>
            </a:lvl1pPr>
          </a:lstStyle>
          <a:p>
            <a:r>
              <a:rPr lang="en-GB" dirty="0"/>
              <a:t>Title Heading</a:t>
            </a:r>
            <a:endParaRPr lang="en-US" dirty="0"/>
          </a:p>
        </p:txBody>
      </p:sp>
      <p:sp>
        <p:nvSpPr>
          <p:cNvPr id="5" name="Chart Placeholder 4">
            <a:extLst>
              <a:ext uri="{FF2B5EF4-FFF2-40B4-BE49-F238E27FC236}">
                <a16:creationId xmlns:a16="http://schemas.microsoft.com/office/drawing/2014/main" id="{73E413BC-6D85-A643-B13B-FB5A5D85D83E}"/>
              </a:ext>
            </a:extLst>
          </p:cNvPr>
          <p:cNvSpPr>
            <a:spLocks noGrp="1"/>
          </p:cNvSpPr>
          <p:nvPr>
            <p:ph type="chart" sz="quarter" idx="10"/>
          </p:nvPr>
        </p:nvSpPr>
        <p:spPr>
          <a:xfrm>
            <a:off x="628650" y="1582341"/>
            <a:ext cx="6392466" cy="3052763"/>
          </a:xfrm>
        </p:spPr>
        <p:txBody>
          <a:bodyPr/>
          <a:lstStyle/>
          <a:p>
            <a:endParaRPr lang="en-US" dirty="0"/>
          </a:p>
        </p:txBody>
      </p:sp>
      <p:pic>
        <p:nvPicPr>
          <p:cNvPr id="4" name="Content Placeholder 7">
            <a:extLst>
              <a:ext uri="{FF2B5EF4-FFF2-40B4-BE49-F238E27FC236}">
                <a16:creationId xmlns:a16="http://schemas.microsoft.com/office/drawing/2014/main" id="{0F98C4D2-63C5-4F41-9EFC-9B3A3FEE6E14}"/>
              </a:ext>
            </a:extLst>
          </p:cNvPr>
          <p:cNvPicPr>
            <a:picLocks noChangeAspect="1"/>
          </p:cNvPicPr>
          <p:nvPr userDrawn="1"/>
        </p:nvPicPr>
        <p:blipFill>
          <a:blip r:embed="rId2"/>
          <a:stretch>
            <a:fillRect/>
          </a:stretch>
        </p:blipFill>
        <p:spPr>
          <a:xfrm>
            <a:off x="8080860" y="-18692"/>
            <a:ext cx="1063140" cy="841652"/>
          </a:xfrm>
          <a:prstGeom prst="rect">
            <a:avLst/>
          </a:prstGeom>
        </p:spPr>
      </p:pic>
    </p:spTree>
    <p:extLst>
      <p:ext uri="{BB962C8B-B14F-4D97-AF65-F5344CB8AC3E}">
        <p14:creationId xmlns:p14="http://schemas.microsoft.com/office/powerpoint/2010/main" val="8727689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L - Graph Style">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0F98C4D2-63C5-4F41-9EFC-9B3A3FEE6E14}"/>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7" name="Title 1">
            <a:extLst>
              <a:ext uri="{FF2B5EF4-FFF2-40B4-BE49-F238E27FC236}">
                <a16:creationId xmlns:a16="http://schemas.microsoft.com/office/drawing/2014/main" id="{E5C289F0-FE08-684E-A493-7E8A16EFBFA9}"/>
              </a:ext>
            </a:extLst>
          </p:cNvPr>
          <p:cNvSpPr>
            <a:spLocks noGrp="1"/>
          </p:cNvSpPr>
          <p:nvPr>
            <p:ph type="title" hasCustomPrompt="1"/>
          </p:nvPr>
        </p:nvSpPr>
        <p:spPr>
          <a:xfrm>
            <a:off x="628650" y="401334"/>
            <a:ext cx="6392228" cy="421626"/>
          </a:xfrm>
        </p:spPr>
        <p:txBody>
          <a:bodyPr>
            <a:normAutofit/>
          </a:bodyPr>
          <a:lstStyle>
            <a:lvl1pPr>
              <a:defRPr sz="2625"/>
            </a:lvl1pPr>
          </a:lstStyle>
          <a:p>
            <a:r>
              <a:rPr lang="en-GB" dirty="0" err="1"/>
              <a:t>Teitl</a:t>
            </a:r>
            <a:r>
              <a:rPr lang="en-GB" dirty="0"/>
              <a:t> </a:t>
            </a:r>
            <a:r>
              <a:rPr lang="en-GB" dirty="0" err="1"/>
              <a:t>Pennawd</a:t>
            </a:r>
            <a:endParaRPr lang="en-US" dirty="0"/>
          </a:p>
        </p:txBody>
      </p:sp>
      <p:sp>
        <p:nvSpPr>
          <p:cNvPr id="8" name="Text Placeholder 6">
            <a:extLst>
              <a:ext uri="{FF2B5EF4-FFF2-40B4-BE49-F238E27FC236}">
                <a16:creationId xmlns:a16="http://schemas.microsoft.com/office/drawing/2014/main" id="{30F22072-651D-9E49-80B2-E553044F4FAB}"/>
              </a:ext>
            </a:extLst>
          </p:cNvPr>
          <p:cNvSpPr>
            <a:spLocks noGrp="1"/>
          </p:cNvSpPr>
          <p:nvPr>
            <p:ph type="body" sz="quarter" idx="11" hasCustomPrompt="1"/>
          </p:nvPr>
        </p:nvSpPr>
        <p:spPr>
          <a:xfrm>
            <a:off x="628650" y="927868"/>
            <a:ext cx="6392466" cy="426693"/>
          </a:xfrm>
        </p:spPr>
        <p:txBody>
          <a:bodyPr>
            <a:normAutofit/>
          </a:bodyPr>
          <a:lstStyle>
            <a:lvl1pPr marL="0" indent="0">
              <a:buNone/>
              <a:defRPr sz="2625"/>
            </a:lvl1pPr>
          </a:lstStyle>
          <a:p>
            <a:pPr lvl="0"/>
            <a:r>
              <a:rPr lang="en-GB" dirty="0"/>
              <a:t>Title Heading</a:t>
            </a:r>
            <a:endParaRPr lang="en-US" dirty="0"/>
          </a:p>
        </p:txBody>
      </p:sp>
      <p:sp>
        <p:nvSpPr>
          <p:cNvPr id="9" name="Chart Placeholder 4">
            <a:extLst>
              <a:ext uri="{FF2B5EF4-FFF2-40B4-BE49-F238E27FC236}">
                <a16:creationId xmlns:a16="http://schemas.microsoft.com/office/drawing/2014/main" id="{394681AE-F99B-F944-8F84-2B01D609AD73}"/>
              </a:ext>
            </a:extLst>
          </p:cNvPr>
          <p:cNvSpPr>
            <a:spLocks noGrp="1"/>
          </p:cNvSpPr>
          <p:nvPr>
            <p:ph type="chart" sz="quarter" idx="10"/>
          </p:nvPr>
        </p:nvSpPr>
        <p:spPr>
          <a:xfrm>
            <a:off x="628650" y="1618061"/>
            <a:ext cx="3074670" cy="3017043"/>
          </a:xfrm>
        </p:spPr>
        <p:txBody>
          <a:bodyPr/>
          <a:lstStyle/>
          <a:p>
            <a:endParaRPr lang="en-US" dirty="0"/>
          </a:p>
        </p:txBody>
      </p:sp>
      <p:sp>
        <p:nvSpPr>
          <p:cNvPr id="10" name="Chart Placeholder 4">
            <a:extLst>
              <a:ext uri="{FF2B5EF4-FFF2-40B4-BE49-F238E27FC236}">
                <a16:creationId xmlns:a16="http://schemas.microsoft.com/office/drawing/2014/main" id="{F2543C58-3E8A-FE49-A3E7-BD8EBCDD3FDF}"/>
              </a:ext>
            </a:extLst>
          </p:cNvPr>
          <p:cNvSpPr>
            <a:spLocks noGrp="1"/>
          </p:cNvSpPr>
          <p:nvPr>
            <p:ph type="chart" sz="quarter" idx="12"/>
          </p:nvPr>
        </p:nvSpPr>
        <p:spPr>
          <a:xfrm>
            <a:off x="3946208" y="1630872"/>
            <a:ext cx="3074670" cy="3017043"/>
          </a:xfrm>
        </p:spPr>
        <p:txBody>
          <a:bodyPr/>
          <a:lstStyle/>
          <a:p>
            <a:endParaRPr lang="en-US" dirty="0"/>
          </a:p>
        </p:txBody>
      </p:sp>
    </p:spTree>
    <p:extLst>
      <p:ext uri="{BB962C8B-B14F-4D97-AF65-F5344CB8AC3E}">
        <p14:creationId xmlns:p14="http://schemas.microsoft.com/office/powerpoint/2010/main" val="42418927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 - Image Left/Text Righ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2583752" y="710486"/>
            <a:ext cx="5268087" cy="463789"/>
          </a:xfrm>
        </p:spPr>
        <p:txBody>
          <a:bodyPr/>
          <a:lstStyle/>
          <a:p>
            <a:r>
              <a:rPr lang="en-GB" dirty="0"/>
              <a:t>Title Heading</a:t>
            </a:r>
            <a:endParaRPr lang="en-US" dirty="0"/>
          </a:p>
        </p:txBody>
      </p:sp>
      <p:sp>
        <p:nvSpPr>
          <p:cNvPr id="3" name="Content Placeholder 2">
            <a:extLst>
              <a:ext uri="{FF2B5EF4-FFF2-40B4-BE49-F238E27FC236}">
                <a16:creationId xmlns:a16="http://schemas.microsoft.com/office/drawing/2014/main" id="{8D70554B-41EE-4047-8AD2-D93AAD02976A}"/>
              </a:ext>
            </a:extLst>
          </p:cNvPr>
          <p:cNvSpPr>
            <a:spLocks noGrp="1"/>
          </p:cNvSpPr>
          <p:nvPr>
            <p:ph idx="1" hasCustomPrompt="1"/>
          </p:nvPr>
        </p:nvSpPr>
        <p:spPr>
          <a:xfrm>
            <a:off x="2583752" y="1540668"/>
            <a:ext cx="5268087" cy="326350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Example of a text page with an accompanying image to the left</a:t>
            </a:r>
            <a:endParaRPr lang="en-US" dirty="0"/>
          </a:p>
        </p:txBody>
      </p:sp>
      <p:sp>
        <p:nvSpPr>
          <p:cNvPr id="7" name="Picture Placeholder 2">
            <a:extLst>
              <a:ext uri="{FF2B5EF4-FFF2-40B4-BE49-F238E27FC236}">
                <a16:creationId xmlns:a16="http://schemas.microsoft.com/office/drawing/2014/main" id="{5DD0ED74-E530-7F44-AD9F-5BB6B6376402}"/>
              </a:ext>
            </a:extLst>
          </p:cNvPr>
          <p:cNvSpPr>
            <a:spLocks noGrp="1"/>
          </p:cNvSpPr>
          <p:nvPr>
            <p:ph type="pic" idx="10"/>
          </p:nvPr>
        </p:nvSpPr>
        <p:spPr>
          <a:xfrm>
            <a:off x="0" y="0"/>
            <a:ext cx="2288858"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5" name="Content Placeholder 7">
            <a:extLst>
              <a:ext uri="{FF2B5EF4-FFF2-40B4-BE49-F238E27FC236}">
                <a16:creationId xmlns:a16="http://schemas.microsoft.com/office/drawing/2014/main" id="{25FFCDB1-2D32-C04C-986E-088240C70A9D}"/>
              </a:ext>
            </a:extLst>
          </p:cNvPr>
          <p:cNvPicPr>
            <a:picLocks noChangeAspect="1"/>
          </p:cNvPicPr>
          <p:nvPr userDrawn="1"/>
        </p:nvPicPr>
        <p:blipFill>
          <a:blip r:embed="rId2"/>
          <a:stretch>
            <a:fillRect/>
          </a:stretch>
        </p:blipFill>
        <p:spPr>
          <a:xfrm>
            <a:off x="8080860" y="-18692"/>
            <a:ext cx="1063140" cy="841652"/>
          </a:xfrm>
          <a:prstGeom prst="rect">
            <a:avLst/>
          </a:prstGeom>
        </p:spPr>
      </p:pic>
    </p:spTree>
    <p:extLst>
      <p:ext uri="{BB962C8B-B14F-4D97-AF65-F5344CB8AC3E}">
        <p14:creationId xmlns:p14="http://schemas.microsoft.com/office/powerpoint/2010/main" val="3558064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IL - Image Left/Text Righ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0554B-41EE-4047-8AD2-D93AAD02976A}"/>
              </a:ext>
            </a:extLst>
          </p:cNvPr>
          <p:cNvSpPr>
            <a:spLocks noGrp="1"/>
          </p:cNvSpPr>
          <p:nvPr>
            <p:ph idx="1" hasCustomPrompt="1"/>
          </p:nvPr>
        </p:nvSpPr>
        <p:spPr>
          <a:xfrm>
            <a:off x="2583752" y="1693069"/>
            <a:ext cx="5268087" cy="152162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err="1"/>
              <a:t>Enghraifft</a:t>
            </a:r>
            <a:r>
              <a:rPr lang="en-GB" dirty="0"/>
              <a:t> o </a:t>
            </a:r>
            <a:r>
              <a:rPr lang="en-GB" dirty="0" err="1"/>
              <a:t>dudalen</a:t>
            </a:r>
            <a:r>
              <a:rPr lang="en-GB" dirty="0"/>
              <a:t> </a:t>
            </a:r>
            <a:r>
              <a:rPr lang="en-GB" dirty="0" err="1"/>
              <a:t>destun</a:t>
            </a:r>
            <a:r>
              <a:rPr lang="en-GB" dirty="0"/>
              <a:t> </a:t>
            </a:r>
            <a:r>
              <a:rPr lang="en-GB" dirty="0" err="1"/>
              <a:t>gyda</a:t>
            </a:r>
            <a:r>
              <a:rPr lang="en-GB" dirty="0"/>
              <a:t> </a:t>
            </a:r>
            <a:r>
              <a:rPr lang="en-GB" dirty="0" err="1"/>
              <a:t>darlun</a:t>
            </a:r>
            <a:r>
              <a:rPr lang="en-GB" dirty="0"/>
              <a:t> </a:t>
            </a:r>
            <a:r>
              <a:rPr lang="en-GB" dirty="0" err="1"/>
              <a:t>i’r</a:t>
            </a:r>
            <a:r>
              <a:rPr lang="en-GB" dirty="0"/>
              <a:t> </a:t>
            </a:r>
            <a:r>
              <a:rPr lang="en-GB" dirty="0" err="1"/>
              <a:t>chwith</a:t>
            </a:r>
            <a:endParaRPr lang="en-US" dirty="0"/>
          </a:p>
        </p:txBody>
      </p:sp>
      <p:sp>
        <p:nvSpPr>
          <p:cNvPr id="7" name="Picture Placeholder 2">
            <a:extLst>
              <a:ext uri="{FF2B5EF4-FFF2-40B4-BE49-F238E27FC236}">
                <a16:creationId xmlns:a16="http://schemas.microsoft.com/office/drawing/2014/main" id="{5DD0ED74-E530-7F44-AD9F-5BB6B6376402}"/>
              </a:ext>
            </a:extLst>
          </p:cNvPr>
          <p:cNvSpPr>
            <a:spLocks noGrp="1"/>
          </p:cNvSpPr>
          <p:nvPr>
            <p:ph type="pic" idx="10"/>
          </p:nvPr>
        </p:nvSpPr>
        <p:spPr>
          <a:xfrm>
            <a:off x="0" y="0"/>
            <a:ext cx="2288858"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pic>
        <p:nvPicPr>
          <p:cNvPr id="5" name="Content Placeholder 7">
            <a:extLst>
              <a:ext uri="{FF2B5EF4-FFF2-40B4-BE49-F238E27FC236}">
                <a16:creationId xmlns:a16="http://schemas.microsoft.com/office/drawing/2014/main" id="{25FFCDB1-2D32-C04C-986E-088240C70A9D}"/>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8" name="Title 1">
            <a:extLst>
              <a:ext uri="{FF2B5EF4-FFF2-40B4-BE49-F238E27FC236}">
                <a16:creationId xmlns:a16="http://schemas.microsoft.com/office/drawing/2014/main" id="{D2F0F776-FE8F-2B4E-B197-8893713A9B7E}"/>
              </a:ext>
            </a:extLst>
          </p:cNvPr>
          <p:cNvSpPr>
            <a:spLocks noGrp="1"/>
          </p:cNvSpPr>
          <p:nvPr>
            <p:ph type="title" hasCustomPrompt="1"/>
          </p:nvPr>
        </p:nvSpPr>
        <p:spPr>
          <a:xfrm>
            <a:off x="2583752" y="458627"/>
            <a:ext cx="4799135" cy="445379"/>
          </a:xfrm>
        </p:spPr>
        <p:txBody>
          <a:bodyPr>
            <a:normAutofit/>
          </a:bodyPr>
          <a:lstStyle>
            <a:lvl1pPr>
              <a:defRPr sz="2625"/>
            </a:lvl1pPr>
          </a:lstStyle>
          <a:p>
            <a:r>
              <a:rPr lang="en-GB" dirty="0" err="1"/>
              <a:t>Teitl</a:t>
            </a:r>
            <a:r>
              <a:rPr lang="en-GB" dirty="0"/>
              <a:t> </a:t>
            </a:r>
            <a:r>
              <a:rPr lang="en-GB" dirty="0" err="1"/>
              <a:t>Pennawd</a:t>
            </a:r>
            <a:endParaRPr lang="en-US" dirty="0"/>
          </a:p>
        </p:txBody>
      </p:sp>
      <p:sp>
        <p:nvSpPr>
          <p:cNvPr id="9" name="Text Placeholder 6">
            <a:extLst>
              <a:ext uri="{FF2B5EF4-FFF2-40B4-BE49-F238E27FC236}">
                <a16:creationId xmlns:a16="http://schemas.microsoft.com/office/drawing/2014/main" id="{68DC23F2-67BC-6E48-90D4-3F920D2D9257}"/>
              </a:ext>
            </a:extLst>
          </p:cNvPr>
          <p:cNvSpPr>
            <a:spLocks noGrp="1"/>
          </p:cNvSpPr>
          <p:nvPr>
            <p:ph type="body" sz="quarter" idx="11" hasCustomPrompt="1"/>
          </p:nvPr>
        </p:nvSpPr>
        <p:spPr>
          <a:xfrm>
            <a:off x="2583751" y="985161"/>
            <a:ext cx="4799315" cy="450731"/>
          </a:xfrm>
        </p:spPr>
        <p:txBody>
          <a:bodyPr>
            <a:normAutofit/>
          </a:bodyPr>
          <a:lstStyle>
            <a:lvl1pPr marL="0" indent="0">
              <a:buNone/>
              <a:defRPr sz="2625"/>
            </a:lvl1pPr>
          </a:lstStyle>
          <a:p>
            <a:pPr lvl="0"/>
            <a:r>
              <a:rPr lang="en-GB" dirty="0"/>
              <a:t>Title Heading</a:t>
            </a:r>
            <a:endParaRPr lang="en-US" dirty="0"/>
          </a:p>
        </p:txBody>
      </p:sp>
      <p:sp>
        <p:nvSpPr>
          <p:cNvPr id="10" name="Content Placeholder 2">
            <a:extLst>
              <a:ext uri="{FF2B5EF4-FFF2-40B4-BE49-F238E27FC236}">
                <a16:creationId xmlns:a16="http://schemas.microsoft.com/office/drawing/2014/main" id="{B38525DE-B936-1945-B47D-ADC8A1BDADFE}"/>
              </a:ext>
            </a:extLst>
          </p:cNvPr>
          <p:cNvSpPr>
            <a:spLocks noGrp="1"/>
          </p:cNvSpPr>
          <p:nvPr>
            <p:ph idx="12" hasCustomPrompt="1"/>
          </p:nvPr>
        </p:nvSpPr>
        <p:spPr>
          <a:xfrm>
            <a:off x="2583752" y="3343275"/>
            <a:ext cx="5268087" cy="152162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dirty="0"/>
              <a:t>Example of a text page with an accompanying image to the left</a:t>
            </a:r>
            <a:endParaRPr lang="en-US" dirty="0"/>
          </a:p>
        </p:txBody>
      </p:sp>
    </p:spTree>
    <p:extLst>
      <p:ext uri="{BB962C8B-B14F-4D97-AF65-F5344CB8AC3E}">
        <p14:creationId xmlns:p14="http://schemas.microsoft.com/office/powerpoint/2010/main" val="30448693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 - Statemen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697802" y="1482567"/>
            <a:ext cx="6785991" cy="1980724"/>
          </a:xfrm>
        </p:spPr>
        <p:txBody>
          <a:bodyPr/>
          <a:lstStyle/>
          <a:p>
            <a:r>
              <a:rPr lang="en-GB" dirty="0"/>
              <a:t>Title Heading</a:t>
            </a:r>
            <a:endParaRPr lang="en-US" dirty="0"/>
          </a:p>
        </p:txBody>
      </p:sp>
      <p:sp>
        <p:nvSpPr>
          <p:cNvPr id="5" name="Subtitle 2">
            <a:extLst>
              <a:ext uri="{FF2B5EF4-FFF2-40B4-BE49-F238E27FC236}">
                <a16:creationId xmlns:a16="http://schemas.microsoft.com/office/drawing/2014/main" id="{8531668A-D62B-9340-9FEE-F2C95B7CE3C6}"/>
              </a:ext>
            </a:extLst>
          </p:cNvPr>
          <p:cNvSpPr>
            <a:spLocks noGrp="1"/>
          </p:cNvSpPr>
          <p:nvPr>
            <p:ph type="subTitle" idx="1" hasCustomPrompt="1"/>
          </p:nvPr>
        </p:nvSpPr>
        <p:spPr>
          <a:xfrm>
            <a:off x="697802" y="3910251"/>
            <a:ext cx="6858000" cy="255509"/>
          </a:xfrm>
        </p:spPr>
        <p:txBody>
          <a:bodyPr>
            <a:no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Subtitle</a:t>
            </a:r>
            <a:endParaRPr lang="en-US" dirty="0"/>
          </a:p>
        </p:txBody>
      </p:sp>
      <p:pic>
        <p:nvPicPr>
          <p:cNvPr id="4" name="Content Placeholder 7">
            <a:extLst>
              <a:ext uri="{FF2B5EF4-FFF2-40B4-BE49-F238E27FC236}">
                <a16:creationId xmlns:a16="http://schemas.microsoft.com/office/drawing/2014/main" id="{F4CC256A-BCDE-514B-BD94-88F58B3D92BB}"/>
              </a:ext>
            </a:extLst>
          </p:cNvPr>
          <p:cNvPicPr>
            <a:picLocks noChangeAspect="1"/>
          </p:cNvPicPr>
          <p:nvPr userDrawn="1"/>
        </p:nvPicPr>
        <p:blipFill>
          <a:blip r:embed="rId2"/>
          <a:stretch>
            <a:fillRect/>
          </a:stretch>
        </p:blipFill>
        <p:spPr>
          <a:xfrm>
            <a:off x="8080860" y="-18692"/>
            <a:ext cx="1063140" cy="841652"/>
          </a:xfrm>
          <a:prstGeom prst="rect">
            <a:avLst/>
          </a:prstGeom>
        </p:spPr>
      </p:pic>
    </p:spTree>
    <p:extLst>
      <p:ext uri="{BB962C8B-B14F-4D97-AF65-F5344CB8AC3E}">
        <p14:creationId xmlns:p14="http://schemas.microsoft.com/office/powerpoint/2010/main" val="11466469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L - Statement/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CDDB-ADBA-204F-BA7F-D14479938D26}"/>
              </a:ext>
            </a:extLst>
          </p:cNvPr>
          <p:cNvSpPr>
            <a:spLocks noGrp="1"/>
          </p:cNvSpPr>
          <p:nvPr>
            <p:ph type="title" hasCustomPrompt="1"/>
          </p:nvPr>
        </p:nvSpPr>
        <p:spPr>
          <a:xfrm>
            <a:off x="697802" y="789223"/>
            <a:ext cx="6785991" cy="1352861"/>
          </a:xfrm>
        </p:spPr>
        <p:txBody>
          <a:bodyPr/>
          <a:lstStyle/>
          <a:p>
            <a:r>
              <a:rPr lang="en-GB" dirty="0" err="1"/>
              <a:t>Teitl</a:t>
            </a:r>
            <a:r>
              <a:rPr lang="en-GB" dirty="0"/>
              <a:t> </a:t>
            </a:r>
            <a:r>
              <a:rPr lang="en-GB" dirty="0" err="1"/>
              <a:t>Pennawd</a:t>
            </a:r>
            <a:endParaRPr lang="en-US" dirty="0"/>
          </a:p>
        </p:txBody>
      </p:sp>
      <p:sp>
        <p:nvSpPr>
          <p:cNvPr id="5" name="Subtitle 2">
            <a:extLst>
              <a:ext uri="{FF2B5EF4-FFF2-40B4-BE49-F238E27FC236}">
                <a16:creationId xmlns:a16="http://schemas.microsoft.com/office/drawing/2014/main" id="{8531668A-D62B-9340-9FEE-F2C95B7CE3C6}"/>
              </a:ext>
            </a:extLst>
          </p:cNvPr>
          <p:cNvSpPr>
            <a:spLocks noGrp="1"/>
          </p:cNvSpPr>
          <p:nvPr>
            <p:ph type="subTitle" idx="1" hasCustomPrompt="1"/>
          </p:nvPr>
        </p:nvSpPr>
        <p:spPr>
          <a:xfrm>
            <a:off x="697802" y="2336001"/>
            <a:ext cx="6785991" cy="364337"/>
          </a:xfrm>
        </p:spPr>
        <p:txBody>
          <a:bodyPr>
            <a:noAutofit/>
          </a:bodyPr>
          <a:lstStyle>
            <a:lvl1pPr marL="0" indent="0" algn="l">
              <a:buNone/>
              <a:defRPr sz="1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Is-</a:t>
            </a:r>
            <a:r>
              <a:rPr lang="en-GB" dirty="0" err="1"/>
              <a:t>deitl</a:t>
            </a:r>
            <a:endParaRPr lang="en-US" dirty="0"/>
          </a:p>
        </p:txBody>
      </p:sp>
      <p:pic>
        <p:nvPicPr>
          <p:cNvPr id="4" name="Content Placeholder 7">
            <a:extLst>
              <a:ext uri="{FF2B5EF4-FFF2-40B4-BE49-F238E27FC236}">
                <a16:creationId xmlns:a16="http://schemas.microsoft.com/office/drawing/2014/main" id="{F4CC256A-BCDE-514B-BD94-88F58B3D92BB}"/>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8" name="Text Placeholder 7">
            <a:extLst>
              <a:ext uri="{FF2B5EF4-FFF2-40B4-BE49-F238E27FC236}">
                <a16:creationId xmlns:a16="http://schemas.microsoft.com/office/drawing/2014/main" id="{90BA0E43-36ED-B343-AF33-93466494C092}"/>
              </a:ext>
            </a:extLst>
          </p:cNvPr>
          <p:cNvSpPr>
            <a:spLocks noGrp="1"/>
          </p:cNvSpPr>
          <p:nvPr>
            <p:ph type="body" sz="quarter" idx="10" hasCustomPrompt="1"/>
          </p:nvPr>
        </p:nvSpPr>
        <p:spPr>
          <a:xfrm>
            <a:off x="697706" y="2968229"/>
            <a:ext cx="6786563" cy="1125140"/>
          </a:xfrm>
        </p:spPr>
        <p:txBody>
          <a:bodyPr>
            <a:normAutofit/>
          </a:bodyPr>
          <a:lstStyle>
            <a:lvl1pPr marL="0" indent="0">
              <a:buNone/>
              <a:defRPr sz="2625"/>
            </a:lvl1pPr>
          </a:lstStyle>
          <a:p>
            <a:pPr lvl="0"/>
            <a:r>
              <a:rPr lang="en-GB" dirty="0"/>
              <a:t>Title Heading</a:t>
            </a:r>
            <a:endParaRPr lang="en-US" dirty="0"/>
          </a:p>
        </p:txBody>
      </p:sp>
      <p:sp>
        <p:nvSpPr>
          <p:cNvPr id="9" name="Text Placeholder 7">
            <a:extLst>
              <a:ext uri="{FF2B5EF4-FFF2-40B4-BE49-F238E27FC236}">
                <a16:creationId xmlns:a16="http://schemas.microsoft.com/office/drawing/2014/main" id="{03768D40-E60A-8244-ABC4-584B911A92FA}"/>
              </a:ext>
            </a:extLst>
          </p:cNvPr>
          <p:cNvSpPr>
            <a:spLocks noGrp="1"/>
          </p:cNvSpPr>
          <p:nvPr>
            <p:ph type="body" sz="quarter" idx="11" hasCustomPrompt="1"/>
          </p:nvPr>
        </p:nvSpPr>
        <p:spPr>
          <a:xfrm>
            <a:off x="697706" y="4286251"/>
            <a:ext cx="6786563" cy="342900"/>
          </a:xfrm>
        </p:spPr>
        <p:txBody>
          <a:bodyPr>
            <a:normAutofit/>
          </a:bodyPr>
          <a:lstStyle>
            <a:lvl1pPr marL="0" indent="0">
              <a:buNone/>
              <a:defRPr sz="1200"/>
            </a:lvl1pPr>
          </a:lstStyle>
          <a:p>
            <a:pPr lvl="0"/>
            <a:r>
              <a:rPr lang="en-GB" dirty="0"/>
              <a:t>Subtitle</a:t>
            </a:r>
            <a:endParaRPr lang="en-US" dirty="0"/>
          </a:p>
        </p:txBody>
      </p:sp>
    </p:spTree>
    <p:extLst>
      <p:ext uri="{BB962C8B-B14F-4D97-AF65-F5344CB8AC3E}">
        <p14:creationId xmlns:p14="http://schemas.microsoft.com/office/powerpoint/2010/main" val="30152349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EN - Bio Page">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8531668A-D62B-9340-9FEE-F2C95B7CE3C6}"/>
              </a:ext>
            </a:extLst>
          </p:cNvPr>
          <p:cNvSpPr>
            <a:spLocks noGrp="1"/>
          </p:cNvSpPr>
          <p:nvPr>
            <p:ph type="subTitle" idx="1" hasCustomPrompt="1"/>
          </p:nvPr>
        </p:nvSpPr>
        <p:spPr>
          <a:xfrm>
            <a:off x="352117" y="2779096"/>
            <a:ext cx="3085166" cy="287343"/>
          </a:xfrm>
        </p:spPr>
        <p:txBody>
          <a:bodyPr>
            <a:noAutofit/>
          </a:bodyPr>
          <a:lstStyle>
            <a:lvl1pPr marL="0" indent="0" algn="l">
              <a:buNone/>
              <a:defRPr sz="12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Team member name</a:t>
            </a:r>
            <a:endParaRPr lang="en-US" dirty="0"/>
          </a:p>
        </p:txBody>
      </p:sp>
      <p:sp>
        <p:nvSpPr>
          <p:cNvPr id="8" name="Picture Placeholder 7">
            <a:extLst>
              <a:ext uri="{FF2B5EF4-FFF2-40B4-BE49-F238E27FC236}">
                <a16:creationId xmlns:a16="http://schemas.microsoft.com/office/drawing/2014/main" id="{11270485-62DC-7147-B9B9-626ABE899AF5}"/>
              </a:ext>
            </a:extLst>
          </p:cNvPr>
          <p:cNvSpPr>
            <a:spLocks noGrp="1"/>
          </p:cNvSpPr>
          <p:nvPr>
            <p:ph type="pic" sz="quarter" idx="11"/>
          </p:nvPr>
        </p:nvSpPr>
        <p:spPr>
          <a:xfrm>
            <a:off x="352117" y="1052788"/>
            <a:ext cx="3085166" cy="1566019"/>
          </a:xfrm>
        </p:spPr>
        <p:txBody>
          <a:bodyPr/>
          <a:lstStyle/>
          <a:p>
            <a:endParaRPr lang="en-US" dirty="0"/>
          </a:p>
        </p:txBody>
      </p:sp>
      <p:sp>
        <p:nvSpPr>
          <p:cNvPr id="13" name="Picture Placeholder 7">
            <a:extLst>
              <a:ext uri="{FF2B5EF4-FFF2-40B4-BE49-F238E27FC236}">
                <a16:creationId xmlns:a16="http://schemas.microsoft.com/office/drawing/2014/main" id="{B8795F2C-D876-FC4F-81C7-E618C75591B3}"/>
              </a:ext>
            </a:extLst>
          </p:cNvPr>
          <p:cNvSpPr>
            <a:spLocks noGrp="1"/>
          </p:cNvSpPr>
          <p:nvPr>
            <p:ph type="pic" sz="quarter" idx="12" hasCustomPrompt="1"/>
          </p:nvPr>
        </p:nvSpPr>
        <p:spPr>
          <a:xfrm>
            <a:off x="3913585" y="1072097"/>
            <a:ext cx="3085166" cy="1566019"/>
          </a:xfrm>
        </p:spPr>
        <p:txBody>
          <a:bodyPr/>
          <a:lstStyle/>
          <a:p>
            <a:r>
              <a:rPr lang="en-US" dirty="0"/>
              <a:t>Picture</a:t>
            </a:r>
          </a:p>
        </p:txBody>
      </p:sp>
      <p:sp>
        <p:nvSpPr>
          <p:cNvPr id="18" name="Text Placeholder 17">
            <a:extLst>
              <a:ext uri="{FF2B5EF4-FFF2-40B4-BE49-F238E27FC236}">
                <a16:creationId xmlns:a16="http://schemas.microsoft.com/office/drawing/2014/main" id="{D1EDC7BA-DCAA-D74B-BC8F-FA5E7FB39CAF}"/>
              </a:ext>
            </a:extLst>
          </p:cNvPr>
          <p:cNvSpPr>
            <a:spLocks noGrp="1"/>
          </p:cNvSpPr>
          <p:nvPr>
            <p:ph type="body" sz="quarter" idx="13" hasCustomPrompt="1"/>
          </p:nvPr>
        </p:nvSpPr>
        <p:spPr>
          <a:xfrm>
            <a:off x="352425" y="3086219"/>
            <a:ext cx="3084910" cy="276225"/>
          </a:xfrm>
        </p:spPr>
        <p:txBody>
          <a:bodyPr>
            <a:noAutofit/>
          </a:bodyPr>
          <a:lstStyle>
            <a:lvl1pPr marL="0" indent="0">
              <a:buNone/>
              <a:defRPr sz="1200"/>
            </a:lvl1pPr>
            <a:lvl2pPr marL="342900" indent="0">
              <a:buNone/>
              <a:defRPr sz="1200"/>
            </a:lvl2pPr>
            <a:lvl3pPr marL="685800" indent="0">
              <a:buNone/>
              <a:defRPr sz="1050"/>
            </a:lvl3pPr>
            <a:lvl4pPr marL="1028700" indent="0">
              <a:buNone/>
              <a:defRPr sz="900"/>
            </a:lvl4pPr>
            <a:lvl5pPr marL="1371600" indent="0">
              <a:buNone/>
              <a:defRPr sz="900"/>
            </a:lvl5pPr>
          </a:lstStyle>
          <a:p>
            <a:pPr lvl="0"/>
            <a:r>
              <a:rPr lang="en-GB" dirty="0"/>
              <a:t>Job title</a:t>
            </a:r>
          </a:p>
        </p:txBody>
      </p:sp>
      <p:sp>
        <p:nvSpPr>
          <p:cNvPr id="22" name="Text Placeholder 17">
            <a:extLst>
              <a:ext uri="{FF2B5EF4-FFF2-40B4-BE49-F238E27FC236}">
                <a16:creationId xmlns:a16="http://schemas.microsoft.com/office/drawing/2014/main" id="{A70676A4-8FBE-E540-9229-7BF9A247C43E}"/>
              </a:ext>
            </a:extLst>
          </p:cNvPr>
          <p:cNvSpPr>
            <a:spLocks noGrp="1"/>
          </p:cNvSpPr>
          <p:nvPr>
            <p:ph type="body" sz="quarter" idx="14" hasCustomPrompt="1"/>
          </p:nvPr>
        </p:nvSpPr>
        <p:spPr>
          <a:xfrm>
            <a:off x="3913585" y="3108341"/>
            <a:ext cx="3084910" cy="276225"/>
          </a:xfrm>
        </p:spPr>
        <p:txBody>
          <a:bodyPr>
            <a:noAutofit/>
          </a:bodyPr>
          <a:lstStyle>
            <a:lvl1pPr marL="0" indent="0">
              <a:buNone/>
              <a:defRPr sz="1200"/>
            </a:lvl1pPr>
            <a:lvl2pPr marL="342900" indent="0">
              <a:buNone/>
              <a:defRPr sz="1200"/>
            </a:lvl2pPr>
            <a:lvl3pPr marL="685800" indent="0">
              <a:buNone/>
              <a:defRPr sz="1050"/>
            </a:lvl3pPr>
            <a:lvl4pPr marL="1028700" indent="0">
              <a:buNone/>
              <a:defRPr sz="900"/>
            </a:lvl4pPr>
            <a:lvl5pPr marL="1371600" indent="0">
              <a:buNone/>
              <a:defRPr sz="900"/>
            </a:lvl5pPr>
          </a:lstStyle>
          <a:p>
            <a:pPr lvl="0"/>
            <a:r>
              <a:rPr lang="en-GB" dirty="0"/>
              <a:t>Job title</a:t>
            </a:r>
          </a:p>
        </p:txBody>
      </p:sp>
      <p:sp>
        <p:nvSpPr>
          <p:cNvPr id="24" name="Text Placeholder 23">
            <a:extLst>
              <a:ext uri="{FF2B5EF4-FFF2-40B4-BE49-F238E27FC236}">
                <a16:creationId xmlns:a16="http://schemas.microsoft.com/office/drawing/2014/main" id="{837CCC3B-51AF-2042-9B70-574F9DAEB0E3}"/>
              </a:ext>
            </a:extLst>
          </p:cNvPr>
          <p:cNvSpPr>
            <a:spLocks noGrp="1"/>
          </p:cNvSpPr>
          <p:nvPr>
            <p:ph type="body" sz="quarter" idx="15" hasCustomPrompt="1"/>
          </p:nvPr>
        </p:nvSpPr>
        <p:spPr>
          <a:xfrm>
            <a:off x="3913585" y="2778919"/>
            <a:ext cx="3084909" cy="286941"/>
          </a:xfrm>
        </p:spPr>
        <p:txBody>
          <a:bodyPr>
            <a:noAutofit/>
          </a:bodyPr>
          <a:lstStyle>
            <a:lvl1pPr marL="0" indent="0">
              <a:buNone/>
              <a:defRPr sz="1200" b="1"/>
            </a:lvl1pPr>
            <a:lvl2pPr>
              <a:defRPr sz="1350"/>
            </a:lvl2pPr>
            <a:lvl3pPr>
              <a:defRPr sz="1200"/>
            </a:lvl3pPr>
            <a:lvl4pPr>
              <a:defRPr sz="1050"/>
            </a:lvl4pPr>
            <a:lvl5pPr>
              <a:defRPr sz="1050"/>
            </a:lvl5pPr>
          </a:lstStyle>
          <a:p>
            <a:r>
              <a:rPr lang="en-GB" dirty="0"/>
              <a:t>Team member name</a:t>
            </a:r>
            <a:endParaRPr lang="en-US" dirty="0"/>
          </a:p>
        </p:txBody>
      </p:sp>
      <p:sp>
        <p:nvSpPr>
          <p:cNvPr id="26" name="Text Placeholder 25">
            <a:extLst>
              <a:ext uri="{FF2B5EF4-FFF2-40B4-BE49-F238E27FC236}">
                <a16:creationId xmlns:a16="http://schemas.microsoft.com/office/drawing/2014/main" id="{4D6F0CF4-02A3-7347-861D-B447A8597356}"/>
              </a:ext>
            </a:extLst>
          </p:cNvPr>
          <p:cNvSpPr>
            <a:spLocks noGrp="1"/>
          </p:cNvSpPr>
          <p:nvPr>
            <p:ph type="body" sz="quarter" idx="16" hasCustomPrompt="1"/>
          </p:nvPr>
        </p:nvSpPr>
        <p:spPr>
          <a:xfrm>
            <a:off x="3913585" y="3557588"/>
            <a:ext cx="3120628" cy="1303735"/>
          </a:xfrm>
        </p:spPr>
        <p:txBody>
          <a:bodyPr>
            <a:normAutofit/>
          </a:bodyPr>
          <a:lstStyle>
            <a:lvl1pPr marL="0" indent="0">
              <a:lnSpc>
                <a:spcPct val="100000"/>
              </a:lnSpc>
              <a:buNone/>
              <a:defRPr sz="1200"/>
            </a:lvl1pPr>
            <a:lvl2pPr marL="342900" indent="0">
              <a:buNone/>
              <a:defRPr/>
            </a:lvl2pPr>
          </a:lstStyle>
          <a:p>
            <a:pPr lvl="0"/>
            <a:r>
              <a:rPr lang="en-GB" dirty="0"/>
              <a:t>Small paragraph of information about this team member and their role within this presentation.</a:t>
            </a:r>
          </a:p>
        </p:txBody>
      </p:sp>
      <p:sp>
        <p:nvSpPr>
          <p:cNvPr id="27" name="Text Placeholder 25">
            <a:extLst>
              <a:ext uri="{FF2B5EF4-FFF2-40B4-BE49-F238E27FC236}">
                <a16:creationId xmlns:a16="http://schemas.microsoft.com/office/drawing/2014/main" id="{40F2877A-1702-A643-9266-FAA219D82AC3}"/>
              </a:ext>
            </a:extLst>
          </p:cNvPr>
          <p:cNvSpPr>
            <a:spLocks noGrp="1"/>
          </p:cNvSpPr>
          <p:nvPr>
            <p:ph type="body" sz="quarter" idx="17" hasCustomPrompt="1"/>
          </p:nvPr>
        </p:nvSpPr>
        <p:spPr>
          <a:xfrm>
            <a:off x="340788" y="3546527"/>
            <a:ext cx="3120628" cy="1303735"/>
          </a:xfrm>
        </p:spPr>
        <p:txBody>
          <a:bodyPr>
            <a:normAutofit/>
          </a:bodyPr>
          <a:lstStyle>
            <a:lvl1pPr marL="0" indent="0">
              <a:lnSpc>
                <a:spcPct val="100000"/>
              </a:lnSpc>
              <a:buNone/>
              <a:defRPr sz="1200"/>
            </a:lvl1pPr>
            <a:lvl2pPr marL="342900" indent="0">
              <a:buNone/>
              <a:defRPr/>
            </a:lvl2pPr>
          </a:lstStyle>
          <a:p>
            <a:pPr lvl="0"/>
            <a:r>
              <a:rPr lang="en-GB" dirty="0"/>
              <a:t>Small paragraph of information about this team member and their role within this presentation.</a:t>
            </a:r>
          </a:p>
        </p:txBody>
      </p:sp>
      <p:sp>
        <p:nvSpPr>
          <p:cNvPr id="29" name="Text Placeholder 28">
            <a:extLst>
              <a:ext uri="{FF2B5EF4-FFF2-40B4-BE49-F238E27FC236}">
                <a16:creationId xmlns:a16="http://schemas.microsoft.com/office/drawing/2014/main" id="{6964D9F8-799E-1547-B8F1-B8A6170BC362}"/>
              </a:ext>
            </a:extLst>
          </p:cNvPr>
          <p:cNvSpPr>
            <a:spLocks noGrp="1"/>
          </p:cNvSpPr>
          <p:nvPr>
            <p:ph type="body" sz="quarter" idx="18" hasCustomPrompt="1"/>
          </p:nvPr>
        </p:nvSpPr>
        <p:spPr>
          <a:xfrm>
            <a:off x="340519" y="431425"/>
            <a:ext cx="6693694" cy="336362"/>
          </a:xfrm>
        </p:spPr>
        <p:txBody>
          <a:bodyPr>
            <a:noAutofit/>
          </a:bodyPr>
          <a:lstStyle>
            <a:lvl1pPr marL="0" indent="0">
              <a:buNone/>
              <a:defRPr sz="2625"/>
            </a:lvl1pPr>
          </a:lstStyle>
          <a:p>
            <a:pPr lvl="0"/>
            <a:r>
              <a:rPr lang="en-GB" dirty="0"/>
              <a:t>Title Heading</a:t>
            </a:r>
          </a:p>
        </p:txBody>
      </p:sp>
      <p:pic>
        <p:nvPicPr>
          <p:cNvPr id="11" name="Content Placeholder 7">
            <a:extLst>
              <a:ext uri="{FF2B5EF4-FFF2-40B4-BE49-F238E27FC236}">
                <a16:creationId xmlns:a16="http://schemas.microsoft.com/office/drawing/2014/main" id="{94127F9A-CD60-5A43-8E40-24329B38566D}"/>
              </a:ext>
            </a:extLst>
          </p:cNvPr>
          <p:cNvPicPr>
            <a:picLocks noChangeAspect="1"/>
          </p:cNvPicPr>
          <p:nvPr userDrawn="1"/>
        </p:nvPicPr>
        <p:blipFill>
          <a:blip r:embed="rId2"/>
          <a:stretch>
            <a:fillRect/>
          </a:stretch>
        </p:blipFill>
        <p:spPr>
          <a:xfrm>
            <a:off x="8080860" y="-18692"/>
            <a:ext cx="1063140" cy="841652"/>
          </a:xfrm>
          <a:prstGeom prst="rect">
            <a:avLst/>
          </a:prstGeom>
        </p:spPr>
      </p:pic>
    </p:spTree>
    <p:extLst>
      <p:ext uri="{BB962C8B-B14F-4D97-AF65-F5344CB8AC3E}">
        <p14:creationId xmlns:p14="http://schemas.microsoft.com/office/powerpoint/2010/main" val="1376455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L - Bio Page">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6964D9F8-799E-1547-B8F1-B8A6170BC362}"/>
              </a:ext>
            </a:extLst>
          </p:cNvPr>
          <p:cNvSpPr>
            <a:spLocks noGrp="1"/>
          </p:cNvSpPr>
          <p:nvPr>
            <p:ph type="body" sz="quarter" idx="18" hasCustomPrompt="1"/>
          </p:nvPr>
        </p:nvSpPr>
        <p:spPr>
          <a:xfrm>
            <a:off x="340519" y="431425"/>
            <a:ext cx="6693694" cy="336362"/>
          </a:xfrm>
        </p:spPr>
        <p:txBody>
          <a:bodyPr>
            <a:noAutofit/>
          </a:bodyPr>
          <a:lstStyle>
            <a:lvl1pPr marL="0" indent="0">
              <a:buNone/>
              <a:defRPr sz="2625"/>
            </a:lvl1pPr>
          </a:lstStyle>
          <a:p>
            <a:pPr lvl="0"/>
            <a:r>
              <a:rPr lang="en-GB" dirty="0" err="1"/>
              <a:t>Teitl</a:t>
            </a:r>
            <a:r>
              <a:rPr lang="en-GB" dirty="0"/>
              <a:t> </a:t>
            </a:r>
            <a:r>
              <a:rPr lang="en-GB" dirty="0" err="1"/>
              <a:t>Pennawd</a:t>
            </a:r>
            <a:endParaRPr lang="en-GB" dirty="0"/>
          </a:p>
        </p:txBody>
      </p:sp>
      <p:pic>
        <p:nvPicPr>
          <p:cNvPr id="11" name="Content Placeholder 7">
            <a:extLst>
              <a:ext uri="{FF2B5EF4-FFF2-40B4-BE49-F238E27FC236}">
                <a16:creationId xmlns:a16="http://schemas.microsoft.com/office/drawing/2014/main" id="{94127F9A-CD60-5A43-8E40-24329B38566D}"/>
              </a:ext>
            </a:extLst>
          </p:cNvPr>
          <p:cNvPicPr>
            <a:picLocks noChangeAspect="1"/>
          </p:cNvPicPr>
          <p:nvPr userDrawn="1"/>
        </p:nvPicPr>
        <p:blipFill>
          <a:blip r:embed="rId2"/>
          <a:stretch>
            <a:fillRect/>
          </a:stretch>
        </p:blipFill>
        <p:spPr>
          <a:xfrm>
            <a:off x="8080860" y="-18692"/>
            <a:ext cx="1063140" cy="841652"/>
          </a:xfrm>
          <a:prstGeom prst="rect">
            <a:avLst/>
          </a:prstGeom>
        </p:spPr>
      </p:pic>
      <p:sp>
        <p:nvSpPr>
          <p:cNvPr id="12" name="Text Placeholder 28">
            <a:extLst>
              <a:ext uri="{FF2B5EF4-FFF2-40B4-BE49-F238E27FC236}">
                <a16:creationId xmlns:a16="http://schemas.microsoft.com/office/drawing/2014/main" id="{59684CC0-CAA7-DE46-B206-DA5C7F038E30}"/>
              </a:ext>
            </a:extLst>
          </p:cNvPr>
          <p:cNvSpPr>
            <a:spLocks noGrp="1"/>
          </p:cNvSpPr>
          <p:nvPr>
            <p:ph type="body" sz="quarter" idx="19" hasCustomPrompt="1"/>
          </p:nvPr>
        </p:nvSpPr>
        <p:spPr>
          <a:xfrm>
            <a:off x="329803" y="892198"/>
            <a:ext cx="6693694" cy="336362"/>
          </a:xfrm>
        </p:spPr>
        <p:txBody>
          <a:bodyPr>
            <a:noAutofit/>
          </a:bodyPr>
          <a:lstStyle>
            <a:lvl1pPr marL="0" indent="0">
              <a:buNone/>
              <a:defRPr sz="2625"/>
            </a:lvl1pPr>
          </a:lstStyle>
          <a:p>
            <a:pPr lvl="0"/>
            <a:r>
              <a:rPr lang="en-GB" dirty="0"/>
              <a:t>Title Heading</a:t>
            </a:r>
          </a:p>
        </p:txBody>
      </p:sp>
      <p:sp>
        <p:nvSpPr>
          <p:cNvPr id="14" name="Subtitle 1">
            <a:extLst>
              <a:ext uri="{FF2B5EF4-FFF2-40B4-BE49-F238E27FC236}">
                <a16:creationId xmlns:a16="http://schemas.microsoft.com/office/drawing/2014/main" id="{721652DC-EC52-2647-A2BA-4CAB503C1EA7}"/>
              </a:ext>
            </a:extLst>
          </p:cNvPr>
          <p:cNvSpPr>
            <a:spLocks noGrp="1"/>
          </p:cNvSpPr>
          <p:nvPr>
            <p:ph type="subTitle" idx="1" hasCustomPrompt="1"/>
          </p:nvPr>
        </p:nvSpPr>
        <p:spPr>
          <a:xfrm>
            <a:off x="329803" y="4069523"/>
            <a:ext cx="3085166" cy="287343"/>
          </a:xfrm>
        </p:spPr>
        <p:txBody>
          <a:bodyPr/>
          <a:lstStyle>
            <a:lvl1pPr>
              <a:defRPr/>
            </a:lvl1pPr>
          </a:lstStyle>
          <a:p>
            <a:r>
              <a:rPr lang="en-US" dirty="0" err="1"/>
              <a:t>Cyfarfod</a:t>
            </a:r>
            <a:r>
              <a:rPr lang="en-US" dirty="0"/>
              <a:t> y </a:t>
            </a:r>
            <a:r>
              <a:rPr lang="en-US" dirty="0" err="1"/>
              <a:t>Tîm</a:t>
            </a:r>
            <a:r>
              <a:rPr lang="en-US" dirty="0"/>
              <a:t>/Team Member Name</a:t>
            </a:r>
          </a:p>
        </p:txBody>
      </p:sp>
      <p:sp>
        <p:nvSpPr>
          <p:cNvPr id="15" name="Text Placeholder 3">
            <a:extLst>
              <a:ext uri="{FF2B5EF4-FFF2-40B4-BE49-F238E27FC236}">
                <a16:creationId xmlns:a16="http://schemas.microsoft.com/office/drawing/2014/main" id="{68316E8C-0CA0-0C45-BB5D-E692C62B1164}"/>
              </a:ext>
            </a:extLst>
          </p:cNvPr>
          <p:cNvSpPr>
            <a:spLocks noGrp="1"/>
          </p:cNvSpPr>
          <p:nvPr>
            <p:ph type="body" sz="quarter" idx="13" hasCustomPrompt="1"/>
          </p:nvPr>
        </p:nvSpPr>
        <p:spPr>
          <a:xfrm>
            <a:off x="330111" y="4376646"/>
            <a:ext cx="3084910" cy="276225"/>
          </a:xfrm>
        </p:spPr>
        <p:txBody>
          <a:bodyPr/>
          <a:lstStyle/>
          <a:p>
            <a:r>
              <a:rPr lang="cy-GB" dirty="0"/>
              <a:t>Teitl Swydd/Job title</a:t>
            </a:r>
            <a:endParaRPr lang="en-US" dirty="0"/>
          </a:p>
        </p:txBody>
      </p:sp>
      <p:sp>
        <p:nvSpPr>
          <p:cNvPr id="20" name="Picture Placeholder 7">
            <a:extLst>
              <a:ext uri="{FF2B5EF4-FFF2-40B4-BE49-F238E27FC236}">
                <a16:creationId xmlns:a16="http://schemas.microsoft.com/office/drawing/2014/main" id="{C98F640C-E61F-0A40-B148-5EC7B4763FC9}"/>
              </a:ext>
            </a:extLst>
          </p:cNvPr>
          <p:cNvSpPr>
            <a:spLocks noGrp="1"/>
          </p:cNvSpPr>
          <p:nvPr>
            <p:ph type="pic" sz="quarter" idx="11"/>
          </p:nvPr>
        </p:nvSpPr>
        <p:spPr>
          <a:xfrm>
            <a:off x="340519" y="1456569"/>
            <a:ext cx="3085166" cy="2287900"/>
          </a:xfrm>
        </p:spPr>
        <p:txBody>
          <a:bodyPr/>
          <a:lstStyle/>
          <a:p>
            <a:endParaRPr lang="en-US" dirty="0"/>
          </a:p>
        </p:txBody>
      </p:sp>
      <p:sp>
        <p:nvSpPr>
          <p:cNvPr id="21" name="Text Placeholder 25">
            <a:extLst>
              <a:ext uri="{FF2B5EF4-FFF2-40B4-BE49-F238E27FC236}">
                <a16:creationId xmlns:a16="http://schemas.microsoft.com/office/drawing/2014/main" id="{ED5F432C-FB7F-6D4E-A4AC-7B5593366351}"/>
              </a:ext>
            </a:extLst>
          </p:cNvPr>
          <p:cNvSpPr>
            <a:spLocks noGrp="1"/>
          </p:cNvSpPr>
          <p:nvPr>
            <p:ph type="body" sz="quarter" idx="16" hasCustomPrompt="1"/>
          </p:nvPr>
        </p:nvSpPr>
        <p:spPr>
          <a:xfrm>
            <a:off x="3842910" y="1507303"/>
            <a:ext cx="3120628" cy="1414205"/>
          </a:xfrm>
        </p:spPr>
        <p:txBody>
          <a:bodyPr>
            <a:normAutofit/>
          </a:bodyPr>
          <a:lstStyle>
            <a:lvl1pPr marL="0" indent="0">
              <a:lnSpc>
                <a:spcPct val="100000"/>
              </a:lnSpc>
              <a:buNone/>
              <a:defRPr sz="1200"/>
            </a:lvl1pPr>
            <a:lvl2pPr marL="342900" indent="0">
              <a:buNone/>
              <a:defRPr/>
            </a:lvl2pPr>
          </a:lstStyle>
          <a:p>
            <a:pPr lvl="0"/>
            <a:r>
              <a:rPr lang="en-GB" dirty="0" err="1"/>
              <a:t>Paragraff</a:t>
            </a:r>
            <a:r>
              <a:rPr lang="en-GB" dirty="0"/>
              <a:t> o </a:t>
            </a:r>
            <a:r>
              <a:rPr lang="en-GB" dirty="0" err="1"/>
              <a:t>wybodaeth</a:t>
            </a:r>
            <a:r>
              <a:rPr lang="en-GB" dirty="0"/>
              <a:t> am </a:t>
            </a:r>
            <a:r>
              <a:rPr lang="en-GB" dirty="0" err="1"/>
              <a:t>yr</a:t>
            </a:r>
            <a:r>
              <a:rPr lang="en-GB" dirty="0"/>
              <a:t> </a:t>
            </a:r>
            <a:r>
              <a:rPr lang="en-GB" dirty="0" err="1"/>
              <a:t>aelod</a:t>
            </a:r>
            <a:r>
              <a:rPr lang="en-GB" dirty="0"/>
              <a:t> </a:t>
            </a:r>
            <a:r>
              <a:rPr lang="en-GB" dirty="0" err="1"/>
              <a:t>tîm</a:t>
            </a:r>
            <a:r>
              <a:rPr lang="en-GB" dirty="0"/>
              <a:t> </a:t>
            </a:r>
            <a:r>
              <a:rPr lang="en-GB" dirty="0" err="1"/>
              <a:t>a'u</a:t>
            </a:r>
            <a:r>
              <a:rPr lang="en-GB" dirty="0"/>
              <a:t> </a:t>
            </a:r>
            <a:r>
              <a:rPr lang="en-GB" dirty="0" err="1"/>
              <a:t>rôl</a:t>
            </a:r>
            <a:r>
              <a:rPr lang="en-GB" dirty="0"/>
              <a:t> o </a:t>
            </a:r>
            <a:r>
              <a:rPr lang="en-GB" dirty="0" err="1"/>
              <a:t>fewn</a:t>
            </a:r>
            <a:r>
              <a:rPr lang="en-GB" dirty="0"/>
              <a:t> y </a:t>
            </a:r>
            <a:r>
              <a:rPr lang="en-GB" dirty="0" err="1"/>
              <a:t>cyflwyniad</a:t>
            </a:r>
            <a:r>
              <a:rPr lang="en-GB" dirty="0"/>
              <a:t> </a:t>
            </a:r>
            <a:r>
              <a:rPr lang="en-GB" dirty="0" err="1"/>
              <a:t>hwn</a:t>
            </a:r>
            <a:r>
              <a:rPr lang="en-GB" dirty="0"/>
              <a:t>.</a:t>
            </a:r>
          </a:p>
        </p:txBody>
      </p:sp>
      <p:sp>
        <p:nvSpPr>
          <p:cNvPr id="23" name="Text Placeholder 25">
            <a:extLst>
              <a:ext uri="{FF2B5EF4-FFF2-40B4-BE49-F238E27FC236}">
                <a16:creationId xmlns:a16="http://schemas.microsoft.com/office/drawing/2014/main" id="{BEFE5FCA-9BE7-B144-9D87-725EF6E55DDD}"/>
              </a:ext>
            </a:extLst>
          </p:cNvPr>
          <p:cNvSpPr>
            <a:spLocks noGrp="1"/>
          </p:cNvSpPr>
          <p:nvPr>
            <p:ph type="body" sz="quarter" idx="20" hasCustomPrompt="1"/>
          </p:nvPr>
        </p:nvSpPr>
        <p:spPr>
          <a:xfrm>
            <a:off x="3870342" y="3130395"/>
            <a:ext cx="3120628" cy="1522476"/>
          </a:xfrm>
        </p:spPr>
        <p:txBody>
          <a:bodyPr>
            <a:normAutofit/>
          </a:bodyPr>
          <a:lstStyle>
            <a:lvl1pPr marL="0" indent="0">
              <a:lnSpc>
                <a:spcPct val="100000"/>
              </a:lnSpc>
              <a:buNone/>
              <a:defRPr sz="1200"/>
            </a:lvl1pPr>
            <a:lvl2pPr marL="342900" indent="0">
              <a:buNone/>
              <a:defRPr/>
            </a:lvl2pPr>
          </a:lstStyle>
          <a:p>
            <a:pPr lvl="0"/>
            <a:r>
              <a:rPr lang="en-GB" dirty="0"/>
              <a:t>Small paragraph of information about this team member and their role within this presentation.</a:t>
            </a:r>
          </a:p>
        </p:txBody>
      </p:sp>
    </p:spTree>
    <p:extLst>
      <p:ext uri="{BB962C8B-B14F-4D97-AF65-F5344CB8AC3E}">
        <p14:creationId xmlns:p14="http://schemas.microsoft.com/office/powerpoint/2010/main" val="1357447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rt/End Slide">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3395416-A5CC-1440-B274-3F06F8F0C84D}"/>
              </a:ext>
            </a:extLst>
          </p:cNvPr>
          <p:cNvSpPr txBox="1"/>
          <p:nvPr userDrawn="1"/>
        </p:nvSpPr>
        <p:spPr>
          <a:xfrm>
            <a:off x="417563" y="4620578"/>
            <a:ext cx="1200150" cy="288541"/>
          </a:xfrm>
          <a:prstGeom prst="rect">
            <a:avLst/>
          </a:prstGeom>
          <a:noFill/>
        </p:spPr>
        <p:txBody>
          <a:bodyPr wrap="square" rtlCol="0">
            <a:spAutoFit/>
          </a:bodyPr>
          <a:lstStyle/>
          <a:p>
            <a:pPr>
              <a:spcBef>
                <a:spcPct val="50000"/>
              </a:spcBef>
            </a:pPr>
            <a:r>
              <a:rPr lang="en-GB" altLang="en-US" sz="900" dirty="0" err="1">
                <a:latin typeface="Tahoma" panose="020B0604030504040204" pitchFamily="34" charset="0"/>
              </a:rPr>
              <a:t>www.wlga.wales</a:t>
            </a:r>
            <a:endParaRPr lang="en-GB" altLang="en-US" sz="900" dirty="0">
              <a:latin typeface="Tahoma" panose="020B0604030504040204" pitchFamily="34" charset="0"/>
            </a:endParaRPr>
          </a:p>
          <a:p>
            <a:endParaRPr lang="en-US" sz="375" dirty="0"/>
          </a:p>
        </p:txBody>
      </p:sp>
      <p:sp>
        <p:nvSpPr>
          <p:cNvPr id="17" name="TextBox 16">
            <a:extLst>
              <a:ext uri="{FF2B5EF4-FFF2-40B4-BE49-F238E27FC236}">
                <a16:creationId xmlns:a16="http://schemas.microsoft.com/office/drawing/2014/main" id="{44A61CB1-F4AE-DC42-B74E-6E763DE60A0D}"/>
              </a:ext>
            </a:extLst>
          </p:cNvPr>
          <p:cNvSpPr txBox="1"/>
          <p:nvPr userDrawn="1"/>
        </p:nvSpPr>
        <p:spPr>
          <a:xfrm>
            <a:off x="1500188" y="4620578"/>
            <a:ext cx="1200150" cy="288541"/>
          </a:xfrm>
          <a:prstGeom prst="rect">
            <a:avLst/>
          </a:prstGeom>
          <a:noFill/>
        </p:spPr>
        <p:txBody>
          <a:bodyPr wrap="square" rtlCol="0">
            <a:spAutoFit/>
          </a:bodyPr>
          <a:lstStyle/>
          <a:p>
            <a:pPr>
              <a:spcBef>
                <a:spcPct val="50000"/>
              </a:spcBef>
            </a:pPr>
            <a:r>
              <a:rPr lang="en-GB" altLang="en-US" sz="900" dirty="0">
                <a:latin typeface="Tahoma" panose="020B0604030504040204" pitchFamily="34" charset="0"/>
              </a:rPr>
              <a:t>@</a:t>
            </a:r>
            <a:r>
              <a:rPr lang="en-GB" altLang="en-US" sz="900" dirty="0" err="1">
                <a:latin typeface="Tahoma" panose="020B0604030504040204" pitchFamily="34" charset="0"/>
              </a:rPr>
              <a:t>WelshLGA</a:t>
            </a:r>
            <a:endParaRPr lang="en-GB" altLang="en-US" sz="900" dirty="0">
              <a:latin typeface="Tahoma" panose="020B0604030504040204" pitchFamily="34" charset="0"/>
            </a:endParaRPr>
          </a:p>
          <a:p>
            <a:endParaRPr lang="en-US" sz="375" dirty="0"/>
          </a:p>
        </p:txBody>
      </p:sp>
      <p:sp>
        <p:nvSpPr>
          <p:cNvPr id="19" name="TextBox 18">
            <a:extLst>
              <a:ext uri="{FF2B5EF4-FFF2-40B4-BE49-F238E27FC236}">
                <a16:creationId xmlns:a16="http://schemas.microsoft.com/office/drawing/2014/main" id="{3CF594A3-F416-C841-9A25-8860101F4918}"/>
              </a:ext>
            </a:extLst>
          </p:cNvPr>
          <p:cNvSpPr txBox="1"/>
          <p:nvPr userDrawn="1"/>
        </p:nvSpPr>
        <p:spPr>
          <a:xfrm>
            <a:off x="6493333" y="248602"/>
            <a:ext cx="3343275" cy="253916"/>
          </a:xfrm>
          <a:prstGeom prst="rect">
            <a:avLst/>
          </a:prstGeom>
          <a:noFill/>
        </p:spPr>
        <p:txBody>
          <a:bodyPr wrap="square" rtlCol="0">
            <a:spAutoFit/>
          </a:bodyPr>
          <a:lstStyle/>
          <a:p>
            <a:pPr>
              <a:spcBef>
                <a:spcPct val="50000"/>
              </a:spcBef>
            </a:pPr>
            <a:r>
              <a:rPr lang="cy-GB" altLang="en-US" sz="1050" dirty="0">
                <a:latin typeface="Arial" panose="020B0604020202020204" pitchFamily="34" charset="0"/>
                <a:cs typeface="Arial" panose="020B0604020202020204" pitchFamily="34" charset="0"/>
              </a:rPr>
              <a:t>Cymdeithas Llywodraeth Leol Cymru</a:t>
            </a:r>
          </a:p>
        </p:txBody>
      </p:sp>
      <p:sp>
        <p:nvSpPr>
          <p:cNvPr id="20" name="TextBox 19">
            <a:extLst>
              <a:ext uri="{FF2B5EF4-FFF2-40B4-BE49-F238E27FC236}">
                <a16:creationId xmlns:a16="http://schemas.microsoft.com/office/drawing/2014/main" id="{E0318904-DD18-D442-9EDA-0956433900C0}"/>
              </a:ext>
            </a:extLst>
          </p:cNvPr>
          <p:cNvSpPr txBox="1"/>
          <p:nvPr userDrawn="1"/>
        </p:nvSpPr>
        <p:spPr>
          <a:xfrm>
            <a:off x="6493333" y="454343"/>
            <a:ext cx="3343275" cy="253916"/>
          </a:xfrm>
          <a:prstGeom prst="rect">
            <a:avLst/>
          </a:prstGeom>
          <a:noFill/>
        </p:spPr>
        <p:txBody>
          <a:bodyPr wrap="square" rtlCol="0">
            <a:spAutoFit/>
          </a:bodyPr>
          <a:lstStyle/>
          <a:p>
            <a:pPr>
              <a:spcBef>
                <a:spcPct val="50000"/>
              </a:spcBef>
            </a:pPr>
            <a:r>
              <a:rPr lang="en-GB" altLang="en-US" sz="1050" dirty="0">
                <a:latin typeface="Arial" panose="020B0604020202020204" pitchFamily="34" charset="0"/>
                <a:cs typeface="Arial" panose="020B0604020202020204" pitchFamily="34" charset="0"/>
              </a:rPr>
              <a:t>Welsh Local Government Association</a:t>
            </a:r>
          </a:p>
        </p:txBody>
      </p:sp>
      <p:pic>
        <p:nvPicPr>
          <p:cNvPr id="4" name="Picture 3">
            <a:extLst>
              <a:ext uri="{FF2B5EF4-FFF2-40B4-BE49-F238E27FC236}">
                <a16:creationId xmlns:a16="http://schemas.microsoft.com/office/drawing/2014/main" id="{054B25AA-6510-6C41-980C-86D26BAB942C}"/>
              </a:ext>
            </a:extLst>
          </p:cNvPr>
          <p:cNvPicPr>
            <a:picLocks noChangeAspect="1"/>
          </p:cNvPicPr>
          <p:nvPr userDrawn="1"/>
        </p:nvPicPr>
        <p:blipFill>
          <a:blip r:embed="rId2"/>
          <a:stretch>
            <a:fillRect/>
          </a:stretch>
        </p:blipFill>
        <p:spPr>
          <a:xfrm>
            <a:off x="-1" y="-1"/>
            <a:ext cx="1620000" cy="1044297"/>
          </a:xfrm>
          <a:prstGeom prst="rect">
            <a:avLst/>
          </a:prstGeom>
        </p:spPr>
      </p:pic>
      <p:sp>
        <p:nvSpPr>
          <p:cNvPr id="12" name="Text Placeholder 2">
            <a:extLst>
              <a:ext uri="{FF2B5EF4-FFF2-40B4-BE49-F238E27FC236}">
                <a16:creationId xmlns:a16="http://schemas.microsoft.com/office/drawing/2014/main" id="{5BFE51FF-938B-F645-A43A-45B689356926}"/>
              </a:ext>
            </a:extLst>
          </p:cNvPr>
          <p:cNvSpPr>
            <a:spLocks noGrp="1"/>
          </p:cNvSpPr>
          <p:nvPr>
            <p:ph type="body" sz="quarter" idx="10"/>
          </p:nvPr>
        </p:nvSpPr>
        <p:spPr>
          <a:xfrm>
            <a:off x="417563" y="1880111"/>
            <a:ext cx="6403658" cy="516594"/>
          </a:xfrm>
        </p:spPr>
        <p:txBody>
          <a:bodyPr>
            <a:noAutofit/>
          </a:bodyPr>
          <a:lstStyle>
            <a:lvl1pPr marL="0" indent="0">
              <a:buNone/>
              <a:defRPr sz="3600"/>
            </a:lvl1pPr>
          </a:lstStyle>
          <a:p>
            <a:pPr lvl="0"/>
            <a:r>
              <a:rPr lang="en-GB" dirty="0"/>
              <a:t>Click to edit Master text styles</a:t>
            </a:r>
            <a:endParaRPr lang="en-US" dirty="0"/>
          </a:p>
        </p:txBody>
      </p:sp>
      <p:sp>
        <p:nvSpPr>
          <p:cNvPr id="13" name="Text Placeholder 2">
            <a:extLst>
              <a:ext uri="{FF2B5EF4-FFF2-40B4-BE49-F238E27FC236}">
                <a16:creationId xmlns:a16="http://schemas.microsoft.com/office/drawing/2014/main" id="{C73913C4-3821-244B-A4E5-5BC33CAFBDEE}"/>
              </a:ext>
            </a:extLst>
          </p:cNvPr>
          <p:cNvSpPr>
            <a:spLocks noGrp="1"/>
          </p:cNvSpPr>
          <p:nvPr>
            <p:ph type="body" sz="quarter" idx="11"/>
          </p:nvPr>
        </p:nvSpPr>
        <p:spPr>
          <a:xfrm>
            <a:off x="417563" y="2551184"/>
            <a:ext cx="6403658" cy="516594"/>
          </a:xfrm>
        </p:spPr>
        <p:txBody>
          <a:bodyPr>
            <a:noAutofit/>
          </a:bodyPr>
          <a:lstStyle>
            <a:lvl1pPr marL="0" indent="0">
              <a:buNone/>
              <a:defRPr sz="3600"/>
            </a:lvl1pPr>
          </a:lstStyle>
          <a:p>
            <a:pPr lvl="0"/>
            <a:r>
              <a:rPr lang="en-GB" dirty="0"/>
              <a:t>Click to edit Master text styles</a:t>
            </a:r>
            <a:endParaRPr lang="en-US" dirty="0"/>
          </a:p>
        </p:txBody>
      </p:sp>
      <p:sp>
        <p:nvSpPr>
          <p:cNvPr id="14" name="Text Placeholder 2">
            <a:extLst>
              <a:ext uri="{FF2B5EF4-FFF2-40B4-BE49-F238E27FC236}">
                <a16:creationId xmlns:a16="http://schemas.microsoft.com/office/drawing/2014/main" id="{7DE2951F-DF0E-FF4E-B998-BD1E6584EB38}"/>
              </a:ext>
            </a:extLst>
          </p:cNvPr>
          <p:cNvSpPr>
            <a:spLocks noGrp="1"/>
          </p:cNvSpPr>
          <p:nvPr>
            <p:ph type="body" sz="quarter" idx="12"/>
          </p:nvPr>
        </p:nvSpPr>
        <p:spPr>
          <a:xfrm>
            <a:off x="417563" y="3326183"/>
            <a:ext cx="2469434" cy="265457"/>
          </a:xfrm>
        </p:spPr>
        <p:txBody>
          <a:bodyPr>
            <a:noAutofit/>
          </a:bodyPr>
          <a:lstStyle>
            <a:lvl1pPr marL="0" indent="0">
              <a:buNone/>
              <a:defRPr sz="1350"/>
            </a:lvl1pPr>
          </a:lstStyle>
          <a:p>
            <a:pPr lvl="0"/>
            <a:r>
              <a:rPr lang="en-GB" dirty="0"/>
              <a:t>Click to edit Master text styles</a:t>
            </a:r>
            <a:endParaRPr lang="en-US" dirty="0"/>
          </a:p>
        </p:txBody>
      </p:sp>
    </p:spTree>
    <p:extLst>
      <p:ext uri="{BB962C8B-B14F-4D97-AF65-F5344CB8AC3E}">
        <p14:creationId xmlns:p14="http://schemas.microsoft.com/office/powerpoint/2010/main" val="3950923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age only 2">
    <p:spTree>
      <p:nvGrpSpPr>
        <p:cNvPr id="1" name=""/>
        <p:cNvGrpSpPr/>
        <p:nvPr/>
      </p:nvGrpSpPr>
      <p:grpSpPr>
        <a:xfrm>
          <a:off x="0" y="0"/>
          <a:ext cx="0" cy="0"/>
          <a:chOff x="0" y="0"/>
          <a:chExt cx="0" cy="0"/>
        </a:xfrm>
      </p:grpSpPr>
      <p:sp>
        <p:nvSpPr>
          <p:cNvPr id="9" name="Espace réservé du texte 7"/>
          <p:cNvSpPr>
            <a:spLocks noGrp="1"/>
          </p:cNvSpPr>
          <p:nvPr>
            <p:ph type="body" sz="quarter" idx="14"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1500"/>
            </a:lvl2pPr>
          </a:lstStyle>
          <a:p>
            <a:pPr lvl="0"/>
            <a:r>
              <a:rPr lang="en-GB" noProof="0" dirty="0"/>
              <a:t>title</a:t>
            </a:r>
          </a:p>
        </p:txBody>
      </p:sp>
      <p:sp>
        <p:nvSpPr>
          <p:cNvPr id="12" name="Espace réservé du texte 9"/>
          <p:cNvSpPr>
            <a:spLocks noGrp="1"/>
          </p:cNvSpPr>
          <p:nvPr>
            <p:ph type="body" sz="quarter" idx="15" hasCustomPrompt="1"/>
          </p:nvPr>
        </p:nvSpPr>
        <p:spPr bwMode="gray">
          <a:xfrm>
            <a:off x="358776" y="1356123"/>
            <a:ext cx="3925438"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13" name="Espace réservé du texte 9"/>
          <p:cNvSpPr>
            <a:spLocks noGrp="1"/>
          </p:cNvSpPr>
          <p:nvPr>
            <p:ph type="body" sz="quarter" idx="16" hasCustomPrompt="1"/>
          </p:nvPr>
        </p:nvSpPr>
        <p:spPr bwMode="gray">
          <a:xfrm>
            <a:off x="4354472" y="1356123"/>
            <a:ext cx="3925930" cy="3159919"/>
          </a:xfrm>
        </p:spPr>
        <p:txBody>
          <a:bodyPr/>
          <a:lstStyle>
            <a:lvl1pPr marL="540000" indent="-540000">
              <a:lnSpc>
                <a:spcPct val="100000"/>
              </a:lnSpc>
              <a:spcBef>
                <a:spcPts val="2700"/>
              </a:spcBef>
              <a:spcAft>
                <a:spcPts val="270"/>
              </a:spcAft>
              <a:tabLst>
                <a:tab pos="472500" algn="r"/>
                <a:tab pos="540000" algn="l"/>
              </a:tabLst>
              <a:defRPr sz="1200">
                <a:solidFill>
                  <a:schemeClr val="accent6"/>
                </a:solidFill>
              </a:defRPr>
            </a:lvl1pPr>
            <a:lvl2pPr marL="540000" indent="-540000">
              <a:lnSpc>
                <a:spcPct val="100000"/>
              </a:lnSpc>
              <a:tabLst>
                <a:tab pos="472500" algn="r"/>
                <a:tab pos="540000" algn="l"/>
              </a:tabLst>
              <a:defRPr sz="1050"/>
            </a:lvl2pPr>
          </a:lstStyle>
          <a:p>
            <a:pPr lvl="0"/>
            <a:r>
              <a:rPr lang="en-GB" noProof="0" dirty="0"/>
              <a:t>Text</a:t>
            </a:r>
          </a:p>
          <a:p>
            <a:pPr lvl="1"/>
            <a:r>
              <a:rPr lang="en-GB" noProof="0" dirty="0"/>
              <a:t>Text</a:t>
            </a:r>
          </a:p>
        </p:txBody>
      </p:sp>
      <p:sp>
        <p:nvSpPr>
          <p:cNvPr id="3" name="Espace réservé de la date 2"/>
          <p:cNvSpPr>
            <a:spLocks noGrp="1"/>
          </p:cNvSpPr>
          <p:nvPr>
            <p:ph type="dt" sz="half" idx="17"/>
          </p:nvPr>
        </p:nvSpPr>
        <p:spPr bwMode="gray"/>
        <p:txBody>
          <a:bodyPr/>
          <a:lstStyle/>
          <a:p>
            <a:fld id="{2EC4CAD6-62E1-4E31-97F8-81B1B4FB9EB2}"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5" name="Espace réservé du numéro de diapositive 14"/>
          <p:cNvSpPr>
            <a:spLocks noGrp="1"/>
          </p:cNvSpPr>
          <p:nvPr>
            <p:ph type="sldNum" sz="quarter" idx="19"/>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2414779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Normal">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358774" y="1112400"/>
            <a:ext cx="7923600" cy="3134198"/>
          </a:xfrm>
        </p:spPr>
        <p:txBody>
          <a:bodyPr/>
          <a:lstStyle>
            <a:lvl1pPr marL="214313" indent="-214313">
              <a:lnSpc>
                <a:spcPct val="100000"/>
              </a:lnSpc>
              <a:spcBef>
                <a:spcPts val="0"/>
              </a:spcBef>
              <a:spcAft>
                <a:spcPts val="450"/>
              </a:spcAft>
              <a:buClr>
                <a:schemeClr val="accent6"/>
              </a:buClr>
              <a:buSzPct val="130000"/>
              <a:buFont typeface="Wingdings" panose="05000000000000000000" pitchFamily="2" charset="2"/>
              <a:buChar char="¢"/>
              <a:defRPr sz="1800" b="0"/>
            </a:lvl1pPr>
            <a:lvl2pPr marL="403622" indent="-205979">
              <a:lnSpc>
                <a:spcPct val="100000"/>
              </a:lnSpc>
              <a:spcAft>
                <a:spcPts val="450"/>
              </a:spcAft>
              <a:buClr>
                <a:schemeClr val="accent6"/>
              </a:buClr>
              <a:buSzPct val="100000"/>
              <a:buFont typeface="Wingdings" panose="05000000000000000000" pitchFamily="2" charset="2"/>
              <a:buChar char="¢"/>
              <a:defRPr sz="1350" b="0" i="1">
                <a:solidFill>
                  <a:schemeClr val="accent6">
                    <a:lumMod val="50000"/>
                  </a:schemeClr>
                </a:solidFill>
              </a:defRPr>
            </a:lvl2pPr>
            <a:lvl3pPr marL="602456" indent="-198835">
              <a:lnSpc>
                <a:spcPct val="100000"/>
              </a:lnSpc>
              <a:spcBef>
                <a:spcPts val="0"/>
              </a:spcBef>
              <a:spcAft>
                <a:spcPts val="450"/>
              </a:spcAft>
              <a:buSzPct val="100000"/>
              <a:buFont typeface="Wingdings" panose="05000000000000000000" pitchFamily="2" charset="2"/>
              <a:buChar char="l"/>
              <a:defRPr sz="1050"/>
            </a:lvl3pPr>
            <a:lvl4pPr marL="807244" indent="-204788">
              <a:lnSpc>
                <a:spcPct val="100000"/>
              </a:lnSpc>
              <a:spcBef>
                <a:spcPts val="0"/>
              </a:spcBef>
              <a:spcAft>
                <a:spcPts val="450"/>
              </a:spcAft>
              <a:buSzPct val="100000"/>
              <a:buFont typeface="Symbol" panose="05050102010706020507" pitchFamily="18" charset="2"/>
              <a:buChar char=""/>
              <a:defRPr sz="900"/>
            </a:lvl4pPr>
            <a:lvl5pPr marL="1006079" indent="-198835">
              <a:lnSpc>
                <a:spcPct val="100000"/>
              </a:lnSpc>
              <a:spcBef>
                <a:spcPts val="0"/>
              </a:spcBef>
              <a:spcAft>
                <a:spcPts val="450"/>
              </a:spcAft>
              <a:buSzPct val="50000"/>
              <a:defRPr sz="825"/>
            </a:lvl5pPr>
          </a:lstStyle>
          <a:p>
            <a:pPr lvl="0"/>
            <a:r>
              <a:rPr lang="en-GB" altLang="fr-FR" noProof="0" dirty="0"/>
              <a:t>Text</a:t>
            </a:r>
          </a:p>
          <a:p>
            <a:pPr lvl="1"/>
            <a:r>
              <a:rPr lang="en-GB" altLang="fr-FR" noProof="0" dirty="0"/>
              <a:t>Text level two</a:t>
            </a:r>
          </a:p>
          <a:p>
            <a:pPr lvl="2"/>
            <a:r>
              <a:rPr lang="en-GB" altLang="fr-FR" noProof="0" dirty="0"/>
              <a:t>Text level three</a:t>
            </a:r>
          </a:p>
          <a:p>
            <a:pPr lvl="3"/>
            <a:r>
              <a:rPr lang="en-GB" altLang="fr-FR" noProof="0" dirty="0"/>
              <a:t>Text</a:t>
            </a:r>
          </a:p>
          <a:p>
            <a:pPr lvl="4"/>
            <a:r>
              <a:rPr lang="en-GB" altLang="fr-FR" noProof="0" dirty="0"/>
              <a:t>Text</a:t>
            </a:r>
          </a:p>
        </p:txBody>
      </p:sp>
      <p:sp>
        <p:nvSpPr>
          <p:cNvPr id="8" name="Espace réservé du texte 7"/>
          <p:cNvSpPr>
            <a:spLocks noGrp="1"/>
          </p:cNvSpPr>
          <p:nvPr>
            <p:ph type="body" sz="quarter" idx="13" hasCustomPrompt="1"/>
          </p:nvPr>
        </p:nvSpPr>
        <p:spPr bwMode="gray">
          <a:xfrm>
            <a:off x="358776" y="302400"/>
            <a:ext cx="7921625" cy="810000"/>
          </a:xfrm>
        </p:spPr>
        <p:txBody>
          <a:bodyPr/>
          <a:lstStyle>
            <a:lvl1pPr>
              <a:lnSpc>
                <a:spcPct val="90000"/>
              </a:lnSpc>
              <a:spcBef>
                <a:spcPts val="0"/>
              </a:spcBef>
              <a:defRPr sz="2400">
                <a:solidFill>
                  <a:schemeClr val="accent6"/>
                </a:solidFill>
              </a:defRPr>
            </a:lvl1pPr>
            <a:lvl2pPr>
              <a:lnSpc>
                <a:spcPct val="90000"/>
              </a:lnSpc>
              <a:defRPr sz="2400"/>
            </a:lvl2pPr>
          </a:lstStyle>
          <a:p>
            <a:pPr lvl="0"/>
            <a:r>
              <a:rPr lang="en-GB" noProof="0" dirty="0"/>
              <a:t>title</a:t>
            </a:r>
          </a:p>
        </p:txBody>
      </p:sp>
      <p:sp>
        <p:nvSpPr>
          <p:cNvPr id="10" name="Espace réservé de la date 9"/>
          <p:cNvSpPr>
            <a:spLocks noGrp="1"/>
          </p:cNvSpPr>
          <p:nvPr>
            <p:ph type="dt" sz="half" idx="16"/>
          </p:nvPr>
        </p:nvSpPr>
        <p:spPr bwMode="gray"/>
        <p:txBody>
          <a:bodyPr/>
          <a:lstStyle/>
          <a:p>
            <a:fld id="{20867CD3-E5BF-4944-B5CB-6F4DE37C0769}"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2" name="Espace réservé du numéro de diapositive 11"/>
          <p:cNvSpPr>
            <a:spLocks noGrp="1"/>
          </p:cNvSpPr>
          <p:nvPr>
            <p:ph type="sldNum" sz="quarter" idx="18"/>
          </p:nvPr>
        </p:nvSpPr>
        <p:spPr bwMode="gray"/>
        <p:txBody>
          <a:bodyPr/>
          <a:lstStyle/>
          <a:p>
            <a:fld id="{F002F169-18FD-44E9-97D3-E92CE43342A9}" type="slidenum">
              <a:rPr lang="en-GB" altLang="fr-FR" smtClean="0">
                <a:solidFill>
                  <a:srgbClr val="AADC14"/>
                </a:solidFill>
              </a:rPr>
              <a:pPr/>
              <a:t>‹#›</a:t>
            </a:fld>
            <a:r>
              <a:rPr lang="en-GB" altLang="fr-FR" dirty="0">
                <a:solidFill>
                  <a:srgbClr val="AADC14"/>
                </a:solidFill>
              </a:rPr>
              <a:t> I</a:t>
            </a:r>
          </a:p>
        </p:txBody>
      </p:sp>
    </p:spTree>
    <p:extLst>
      <p:ext uri="{BB962C8B-B14F-4D97-AF65-F5344CB8AC3E}">
        <p14:creationId xmlns:p14="http://schemas.microsoft.com/office/powerpoint/2010/main" val="4181463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13.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3.xml"/><Relationship Id="rId7"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0.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2.png"/><Relationship Id="rId5" Type="http://schemas.openxmlformats.org/officeDocument/2006/relationships/theme" Target="../theme/theme13.xml"/><Relationship Id="rId4" Type="http://schemas.openxmlformats.org/officeDocument/2006/relationships/slideLayout" Target="../slideLayouts/slideLayout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14.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14.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theme" Target="../theme/theme4.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6.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7.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1.png"/><Relationship Id="rId4" Type="http://schemas.openxmlformats.org/officeDocument/2006/relationships/slideLayout" Target="../slideLayouts/slideLayout4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17C2B4-AAD6-7249-8D3E-F3CAEE890A23}"/>
              </a:ext>
            </a:extLst>
          </p:cNvPr>
          <p:cNvPicPr>
            <a:picLocks noChangeAspect="1"/>
          </p:cNvPicPr>
          <p:nvPr userDrawn="1"/>
        </p:nvPicPr>
        <p:blipFill>
          <a:blip r:embed="rId3"/>
          <a:stretch>
            <a:fillRect/>
          </a:stretch>
        </p:blipFill>
        <p:spPr>
          <a:xfrm>
            <a:off x="0" y="0"/>
            <a:ext cx="9144000" cy="5143500"/>
          </a:xfrm>
          <a:prstGeom prst="rect">
            <a:avLst/>
          </a:prstGeom>
        </p:spPr>
      </p:pic>
      <p:pic>
        <p:nvPicPr>
          <p:cNvPr id="9" name="Picture 8">
            <a:extLst>
              <a:ext uri="{FF2B5EF4-FFF2-40B4-BE49-F238E27FC236}">
                <a16:creationId xmlns:a16="http://schemas.microsoft.com/office/drawing/2014/main" id="{C9004046-097D-A449-BD78-751243053F8A}"/>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42424970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CB7168-E80E-D542-9DFB-0F947DD6B54F}"/>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595118" y="4611559"/>
            <a:ext cx="1119298" cy="283041"/>
          </a:xfrm>
          <a:prstGeom prst="rect">
            <a:avLst/>
          </a:prstGeom>
        </p:spPr>
      </p:pic>
    </p:spTree>
    <p:extLst>
      <p:ext uri="{BB962C8B-B14F-4D97-AF65-F5344CB8AC3E}">
        <p14:creationId xmlns:p14="http://schemas.microsoft.com/office/powerpoint/2010/main" val="2185565674"/>
      </p:ext>
    </p:extLst>
  </p:cSld>
  <p:clrMap bg1="lt1" tx1="dk1" bg2="lt2" tx2="dk2" accent1="accent1" accent2="accent2" accent3="accent3" accent4="accent4" accent5="accent5" accent6="accent6" hlink="hlink" folHlink="folHlink"/>
  <p:sldLayoutIdLst>
    <p:sldLayoutId id="2147483840" r:id="rId1"/>
    <p:sldLayoutId id="2147483842" r:id="rId2"/>
    <p:sldLayoutId id="2147483843"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FAE1DD-D3F2-9248-8CB9-1C58C3367FE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409860385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9959211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17">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AE1DD-D3F2-9248-8CB9-1C58C3367FE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69618907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E0126A-F560-5647-8DCD-8D687D9E6D91}"/>
              </a:ext>
            </a:extLst>
          </p:cNvPr>
          <p:cNvSpPr>
            <a:spLocks noGrp="1"/>
          </p:cNvSpPr>
          <p:nvPr>
            <p:ph type="title"/>
          </p:nvPr>
        </p:nvSpPr>
        <p:spPr>
          <a:xfrm>
            <a:off x="628650" y="273844"/>
            <a:ext cx="6392228" cy="994172"/>
          </a:xfrm>
          <a:prstGeom prst="rect">
            <a:avLst/>
          </a:prstGeom>
        </p:spPr>
        <p:txBody>
          <a:bodyPr vert="horz" lIns="91440" tIns="45720" rIns="91440" bIns="45720" rtlCol="0" anchor="ctr">
            <a:normAutofit/>
          </a:bodyPr>
          <a:lstStyle/>
          <a:p>
            <a:r>
              <a:rPr lang="en-GB" dirty="0"/>
              <a:t>Title Heading</a:t>
            </a:r>
            <a:endParaRPr lang="en-US" dirty="0"/>
          </a:p>
        </p:txBody>
      </p:sp>
      <p:sp>
        <p:nvSpPr>
          <p:cNvPr id="3" name="Text Placeholder 2">
            <a:extLst>
              <a:ext uri="{FF2B5EF4-FFF2-40B4-BE49-F238E27FC236}">
                <a16:creationId xmlns:a16="http://schemas.microsoft.com/office/drawing/2014/main" id="{049EC44F-84E3-4C4E-A584-FFF14B50C087}"/>
              </a:ext>
            </a:extLst>
          </p:cNvPr>
          <p:cNvSpPr>
            <a:spLocks noGrp="1"/>
          </p:cNvSpPr>
          <p:nvPr>
            <p:ph type="body" idx="1"/>
          </p:nvPr>
        </p:nvSpPr>
        <p:spPr>
          <a:xfrm>
            <a:off x="628650" y="1369219"/>
            <a:ext cx="6392228" cy="3263504"/>
          </a:xfrm>
          <a:prstGeom prst="rect">
            <a:avLst/>
          </a:prstGeom>
        </p:spPr>
        <p:txBody>
          <a:bodyPr vert="horz" lIns="91440" tIns="45720" rIns="91440" bIns="45720" rtlCol="0">
            <a:normAutofit/>
          </a:bodyPr>
          <a:lstStyle/>
          <a:p>
            <a:pPr lvl="0"/>
            <a:r>
              <a:rPr lang="en-GB" dirty="0" err="1"/>
              <a:t>Enghraifft</a:t>
            </a:r>
            <a:r>
              <a:rPr lang="en-GB" dirty="0"/>
              <a:t> o </a:t>
            </a:r>
            <a:r>
              <a:rPr lang="en-GB" dirty="0" err="1"/>
              <a:t>dudalen</a:t>
            </a:r>
            <a:r>
              <a:rPr lang="en-GB" dirty="0"/>
              <a:t> </a:t>
            </a:r>
            <a:r>
              <a:rPr lang="en-GB" dirty="0" err="1"/>
              <a:t>destun</a:t>
            </a:r>
            <a:endParaRPr lang="en-US" dirty="0"/>
          </a:p>
        </p:txBody>
      </p:sp>
      <p:pic>
        <p:nvPicPr>
          <p:cNvPr id="7" name="Picture 6">
            <a:extLst>
              <a:ext uri="{FF2B5EF4-FFF2-40B4-BE49-F238E27FC236}">
                <a16:creationId xmlns:a16="http://schemas.microsoft.com/office/drawing/2014/main" id="{2C030792-BE14-DE44-A246-30500D820D00}"/>
              </a:ext>
            </a:extLst>
          </p:cNvPr>
          <p:cNvPicPr>
            <a:picLocks noChangeAspect="1"/>
          </p:cNvPicPr>
          <p:nvPr userDrawn="1"/>
        </p:nvPicPr>
        <p:blipFill>
          <a:blip r:embed="rId16"/>
          <a:srcRect/>
          <a:stretch/>
        </p:blipFill>
        <p:spPr>
          <a:xfrm>
            <a:off x="8472250" y="3363262"/>
            <a:ext cx="331795" cy="1803114"/>
          </a:xfrm>
          <a:prstGeom prst="rect">
            <a:avLst/>
          </a:prstGeom>
        </p:spPr>
      </p:pic>
    </p:spTree>
    <p:extLst>
      <p:ext uri="{BB962C8B-B14F-4D97-AF65-F5344CB8AC3E}">
        <p14:creationId xmlns:p14="http://schemas.microsoft.com/office/powerpoint/2010/main" val="2375869157"/>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Lst>
  <p:txStyles>
    <p:titleStyle>
      <a:lvl1pPr algn="l" defTabSz="685800" rtl="0" eaLnBrk="1" latinLnBrk="0" hangingPunct="1">
        <a:lnSpc>
          <a:spcPct val="90000"/>
        </a:lnSpc>
        <a:spcBef>
          <a:spcPct val="0"/>
        </a:spcBef>
        <a:buNone/>
        <a:defRPr sz="2625"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2D1307-A947-D147-8A1C-FB38F37BA6C9}"/>
              </a:ext>
            </a:extLst>
          </p:cNvPr>
          <p:cNvPicPr>
            <a:picLocks noChangeAspect="1"/>
          </p:cNvPicPr>
          <p:nvPr userDrawn="1"/>
        </p:nvPicPr>
        <p:blipFill rotWithShape="1">
          <a:blip r:embed="rId4"/>
          <a:srcRect t="77604"/>
          <a:stretch/>
        </p:blipFill>
        <p:spPr>
          <a:xfrm>
            <a:off x="0" y="3991554"/>
            <a:ext cx="9144000" cy="1151945"/>
          </a:xfrm>
          <a:prstGeom prst="rect">
            <a:avLst/>
          </a:prstGeom>
        </p:spPr>
      </p:pic>
    </p:spTree>
    <p:extLst>
      <p:ext uri="{BB962C8B-B14F-4D97-AF65-F5344CB8AC3E}">
        <p14:creationId xmlns:p14="http://schemas.microsoft.com/office/powerpoint/2010/main" val="2522690408"/>
      </p:ext>
    </p:extLst>
  </p:cSld>
  <p:clrMap bg1="lt1" tx1="dk1" bg2="lt2" tx2="dk2" accent1="accent1" accent2="accent2" accent3="accent3" accent4="accent4" accent5="accent5" accent6="accent6" hlink="hlink" folHlink="folHlink"/>
  <p:sldLayoutIdLst>
    <p:sldLayoutId id="2147483664"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D3128D-8DEB-BF4F-B9B0-808C3E6F81D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209875" y="4565865"/>
            <a:ext cx="1528342" cy="437588"/>
          </a:xfrm>
          <a:prstGeom prst="rect">
            <a:avLst/>
          </a:prstGeom>
        </p:spPr>
      </p:pic>
      <p:cxnSp>
        <p:nvCxnSpPr>
          <p:cNvPr id="3" name="Straight Connector 2">
            <a:extLst>
              <a:ext uri="{FF2B5EF4-FFF2-40B4-BE49-F238E27FC236}">
                <a16:creationId xmlns:a16="http://schemas.microsoft.com/office/drawing/2014/main" id="{53CB1B5E-2955-7742-8225-3161CEA28234}"/>
              </a:ext>
            </a:extLst>
          </p:cNvPr>
          <p:cNvCxnSpPr>
            <a:cxnSpLocks/>
          </p:cNvCxnSpPr>
          <p:nvPr userDrawn="1"/>
        </p:nvCxnSpPr>
        <p:spPr>
          <a:xfrm>
            <a:off x="441858" y="4449263"/>
            <a:ext cx="8272558" cy="0"/>
          </a:xfrm>
          <a:prstGeom prst="line">
            <a:avLst/>
          </a:prstGeom>
          <a:ln w="12700">
            <a:solidFill>
              <a:srgbClr val="24ABB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2E0AD852-5203-E843-94D4-592DBD71738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42267" y="1"/>
            <a:ext cx="1601734" cy="1689830"/>
          </a:xfrm>
          <a:prstGeom prst="rect">
            <a:avLst/>
          </a:prstGeom>
        </p:spPr>
      </p:pic>
    </p:spTree>
    <p:extLst>
      <p:ext uri="{BB962C8B-B14F-4D97-AF65-F5344CB8AC3E}">
        <p14:creationId xmlns:p14="http://schemas.microsoft.com/office/powerpoint/2010/main" val="248662158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5"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3"/>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1"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fld id="{691962A7-D2C8-44FE-839C-D000918D1675}"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1" y="4786314"/>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7704138" y="4529922"/>
            <a:ext cx="1439862" cy="6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93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rtl="0" eaLnBrk="0" fontAlgn="base" hangingPunct="0">
        <a:lnSpc>
          <a:spcPct val="90000"/>
        </a:lnSpc>
        <a:spcBef>
          <a:spcPct val="0"/>
        </a:spcBef>
        <a:spcAft>
          <a:spcPct val="0"/>
        </a:spcAft>
        <a:defRPr sz="3600" b="1" strike="noStrike">
          <a:solidFill>
            <a:srgbClr val="AADC14"/>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sz="2400" b="1" baseline="0">
          <a:solidFill>
            <a:schemeClr val="accent5"/>
          </a:solidFill>
          <a:latin typeface="Calibri" panose="020F0502020204030204" pitchFamily="34" charset="0"/>
          <a:ea typeface="+mn-ea"/>
          <a:cs typeface="+mn-cs"/>
        </a:defRPr>
      </a:lvl1pPr>
      <a:lvl2pPr marL="285750" indent="-285750" algn="l" defTabSz="1258888" rtl="0" eaLnBrk="0" fontAlgn="base" hangingPunct="0">
        <a:lnSpc>
          <a:spcPct val="110000"/>
        </a:lnSpc>
        <a:spcBef>
          <a:spcPct val="0"/>
        </a:spcBef>
        <a:spcAft>
          <a:spcPct val="0"/>
        </a:spcAft>
        <a:buClr>
          <a:schemeClr val="accent6">
            <a:lumMod val="50000"/>
          </a:schemeClr>
        </a:buClr>
        <a:buSzPct val="150000"/>
        <a:buFont typeface="Courier New" panose="02070309020205020404" pitchFamily="49" charset="0"/>
        <a:buChar char="o"/>
        <a:defRPr sz="1800" baseline="0">
          <a:solidFill>
            <a:schemeClr val="accent5"/>
          </a:solidFill>
          <a:latin typeface="Calibri" panose="020F0502020204030204" pitchFamily="34" charset="0"/>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600" baseline="0">
          <a:solidFill>
            <a:schemeClr val="accent5"/>
          </a:solidFill>
          <a:latin typeface="Calibri" panose="020F0502020204030204" pitchFamily="34" charset="0"/>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100" baseline="0">
          <a:solidFill>
            <a:schemeClr val="accent5"/>
          </a:solidFill>
          <a:latin typeface="Calibri" panose="020F0502020204030204" pitchFamily="34" charset="0"/>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100" baseline="0">
          <a:solidFill>
            <a:schemeClr val="accent5"/>
          </a:solidFill>
          <a:latin typeface="Calibri" panose="020F0502020204030204" pitchFamily="34"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30675613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AE1DD-D3F2-9248-8CB9-1C58C3367FE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88503" y="4518538"/>
            <a:ext cx="1250965" cy="316336"/>
          </a:xfrm>
          <a:prstGeom prst="rect">
            <a:avLst/>
          </a:prstGeom>
        </p:spPr>
      </p:pic>
    </p:spTree>
    <p:extLst>
      <p:ext uri="{BB962C8B-B14F-4D97-AF65-F5344CB8AC3E}">
        <p14:creationId xmlns:p14="http://schemas.microsoft.com/office/powerpoint/2010/main" val="19772556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5"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3"/>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1"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1" y="4786314"/>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704138" y="4529922"/>
            <a:ext cx="1439862" cy="612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8984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rtl="0" eaLnBrk="0" fontAlgn="base" hangingPunct="0">
        <a:lnSpc>
          <a:spcPct val="90000"/>
        </a:lnSpc>
        <a:spcBef>
          <a:spcPct val="0"/>
        </a:spcBef>
        <a:spcAft>
          <a:spcPct val="0"/>
        </a:spcAft>
        <a:defRPr sz="3600" b="1" strike="noStrike">
          <a:solidFill>
            <a:srgbClr val="AADC14"/>
          </a:solidFill>
          <a:effectLst>
            <a:outerShdw blurRad="38100" dist="38100" dir="2700000" algn="tl">
              <a:srgbClr val="000000">
                <a:alpha val="43137"/>
              </a:srgbClr>
            </a:outerShdw>
          </a:effectLst>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sz="2400" b="1" baseline="0">
          <a:solidFill>
            <a:schemeClr val="accent5"/>
          </a:solidFill>
          <a:latin typeface="Calibri" panose="020F0502020204030204" pitchFamily="34" charset="0"/>
          <a:ea typeface="+mn-ea"/>
          <a:cs typeface="+mn-cs"/>
        </a:defRPr>
      </a:lvl1pPr>
      <a:lvl2pPr marL="285750" indent="-285750" algn="l" defTabSz="1258888" rtl="0" eaLnBrk="0" fontAlgn="base" hangingPunct="0">
        <a:lnSpc>
          <a:spcPct val="110000"/>
        </a:lnSpc>
        <a:spcBef>
          <a:spcPct val="0"/>
        </a:spcBef>
        <a:spcAft>
          <a:spcPct val="0"/>
        </a:spcAft>
        <a:buClr>
          <a:schemeClr val="accent6">
            <a:lumMod val="50000"/>
          </a:schemeClr>
        </a:buClr>
        <a:buSzPct val="150000"/>
        <a:buFont typeface="Courier New" panose="02070309020205020404" pitchFamily="49" charset="0"/>
        <a:buChar char="o"/>
        <a:defRPr sz="1800" baseline="0">
          <a:solidFill>
            <a:schemeClr val="accent5"/>
          </a:solidFill>
          <a:latin typeface="Calibri" panose="020F0502020204030204" pitchFamily="34" charset="0"/>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600" baseline="0">
          <a:solidFill>
            <a:schemeClr val="accent5"/>
          </a:solidFill>
          <a:latin typeface="Calibri" panose="020F0502020204030204" pitchFamily="34" charset="0"/>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100" baseline="0">
          <a:solidFill>
            <a:schemeClr val="accent5"/>
          </a:solidFill>
          <a:latin typeface="Calibri" panose="020F0502020204030204" pitchFamily="34" charset="0"/>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100" baseline="0">
          <a:solidFill>
            <a:schemeClr val="accent5"/>
          </a:solidFill>
          <a:latin typeface="Calibri" panose="020F0502020204030204" pitchFamily="34" charset="0"/>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gray">
          <a:xfrm>
            <a:off x="358776" y="303610"/>
            <a:ext cx="7921625" cy="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fr-FR" noProof="0" dirty="0"/>
              <a:t>title</a:t>
            </a:r>
          </a:p>
        </p:txBody>
      </p:sp>
      <p:sp>
        <p:nvSpPr>
          <p:cNvPr id="1028" name="Rectangle 3"/>
          <p:cNvSpPr>
            <a:spLocks noGrp="1" noChangeArrowheads="1"/>
          </p:cNvSpPr>
          <p:nvPr>
            <p:ph type="body" idx="1"/>
          </p:nvPr>
        </p:nvSpPr>
        <p:spPr bwMode="gray">
          <a:xfrm>
            <a:off x="363470" y="1370004"/>
            <a:ext cx="7923600" cy="31599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noProof="0" dirty="0"/>
              <a:t>Text level 1</a:t>
            </a:r>
          </a:p>
          <a:p>
            <a:pPr lvl="1"/>
            <a:r>
              <a:rPr lang="en-GB" altLang="fr-FR" noProof="0" dirty="0"/>
              <a:t>Text level 2</a:t>
            </a:r>
          </a:p>
          <a:p>
            <a:pPr lvl="2"/>
            <a:r>
              <a:rPr lang="en-GB" altLang="fr-FR" noProof="0" dirty="0"/>
              <a:t>Text level 3</a:t>
            </a:r>
          </a:p>
          <a:p>
            <a:pPr lvl="3"/>
            <a:r>
              <a:rPr lang="en-GB" altLang="fr-FR" noProof="0" dirty="0"/>
              <a:t>Text level 4</a:t>
            </a:r>
          </a:p>
          <a:p>
            <a:pPr lvl="4"/>
            <a:r>
              <a:rPr lang="en-GB" altLang="fr-FR" noProof="0" dirty="0"/>
              <a:t>Text level 5</a:t>
            </a:r>
          </a:p>
        </p:txBody>
      </p:sp>
      <p:sp>
        <p:nvSpPr>
          <p:cNvPr id="2" name="Rectangle 4"/>
          <p:cNvSpPr>
            <a:spLocks noGrp="1" noChangeArrowheads="1"/>
          </p:cNvSpPr>
          <p:nvPr>
            <p:ph type="dt" sz="half" idx="2"/>
          </p:nvPr>
        </p:nvSpPr>
        <p:spPr bwMode="gray">
          <a:xfrm>
            <a:off x="2" y="5001816"/>
            <a:ext cx="684213" cy="141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00">
                <a:solidFill>
                  <a:schemeClr val="bg1">
                    <a:alpha val="0"/>
                  </a:schemeClr>
                </a:solidFill>
              </a:defRPr>
            </a:lvl1pPr>
          </a:lstStyle>
          <a:p>
            <a:fld id="{8A6FB8CD-9E8E-4C8F-8216-703777E2583B}" type="datetime4">
              <a:rPr lang="en-GB" altLang="fr-FR" smtClean="0">
                <a:solidFill>
                  <a:srgbClr val="FFFFFF">
                    <a:alpha val="0"/>
                  </a:srgbClr>
                </a:solidFill>
              </a:rPr>
              <a:t>19 May 2022</a:t>
            </a:fld>
            <a:endParaRPr lang="en-GB" altLang="fr-FR" dirty="0">
              <a:solidFill>
                <a:srgbClr val="FFFFFF">
                  <a:alpha val="0"/>
                </a:srgbClr>
              </a:solidFill>
            </a:endParaRPr>
          </a:p>
        </p:txBody>
      </p:sp>
      <p:sp>
        <p:nvSpPr>
          <p:cNvPr id="1030" name="Rectangle 6"/>
          <p:cNvSpPr>
            <a:spLocks noGrp="1" noChangeArrowheads="1"/>
          </p:cNvSpPr>
          <p:nvPr>
            <p:ph type="sldNum" sz="quarter" idx="4"/>
          </p:nvPr>
        </p:nvSpPr>
        <p:spPr bwMode="gray">
          <a:xfrm>
            <a:off x="2" y="4786315"/>
            <a:ext cx="684213" cy="35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54000" bIns="0" numCol="1" anchor="t" anchorCtr="0" compatLnSpc="1">
            <a:prstTxWarp prst="textNoShape">
              <a:avLst/>
            </a:prstTxWarp>
          </a:bodyPr>
          <a:lstStyle>
            <a:lvl1pPr algn="r">
              <a:defRPr sz="750" b="1">
                <a:solidFill>
                  <a:schemeClr val="accent6"/>
                </a:solidFill>
              </a:defRPr>
            </a:lvl1pPr>
          </a:lstStyle>
          <a:p>
            <a:fld id="{F002F169-18FD-44E9-97D3-E92CE43342A9}" type="slidenum">
              <a:rPr lang="en-GB" altLang="fr-FR" smtClean="0">
                <a:solidFill>
                  <a:srgbClr val="AADC14"/>
                </a:solidFill>
              </a:rPr>
              <a:pPr/>
              <a:t>‹#›</a:t>
            </a:fld>
            <a:r>
              <a:rPr lang="en-GB" altLang="fr-FR" dirty="0">
                <a:solidFill>
                  <a:srgbClr val="AADC14"/>
                </a:solidFill>
              </a:rPr>
              <a:t> I</a:t>
            </a:r>
          </a:p>
        </p:txBody>
      </p:sp>
      <p:pic>
        <p:nvPicPr>
          <p:cNvPr id="10" name="Picture 12" descr="Logo_suite_1_40x20_v2"/>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704138" y="4601769"/>
            <a:ext cx="1439862" cy="54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7283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rtl="0" eaLnBrk="0" fontAlgn="base" hangingPunct="0">
        <a:lnSpc>
          <a:spcPct val="90000"/>
        </a:lnSpc>
        <a:spcBef>
          <a:spcPct val="0"/>
        </a:spcBef>
        <a:spcAft>
          <a:spcPct val="0"/>
        </a:spcAft>
        <a:defRPr sz="3200" b="1">
          <a:solidFill>
            <a:srgbClr val="AADC14"/>
          </a:solidFill>
          <a:latin typeface="+mj-lt"/>
          <a:ea typeface="+mj-ea"/>
          <a:cs typeface="+mj-cs"/>
        </a:defRPr>
      </a:lvl1pPr>
      <a:lvl2pPr algn="l" rtl="0" eaLnBrk="0" fontAlgn="base" hangingPunct="0">
        <a:lnSpc>
          <a:spcPct val="90000"/>
        </a:lnSpc>
        <a:spcBef>
          <a:spcPct val="0"/>
        </a:spcBef>
        <a:spcAft>
          <a:spcPct val="0"/>
        </a:spcAft>
        <a:defRPr sz="2500" b="1">
          <a:solidFill>
            <a:schemeClr val="tx2"/>
          </a:solidFill>
          <a:latin typeface="Arial" charset="0"/>
          <a:cs typeface="Arial" charset="0"/>
        </a:defRPr>
      </a:lvl2pPr>
      <a:lvl3pPr algn="l" rtl="0" eaLnBrk="0" fontAlgn="base" hangingPunct="0">
        <a:lnSpc>
          <a:spcPct val="90000"/>
        </a:lnSpc>
        <a:spcBef>
          <a:spcPct val="0"/>
        </a:spcBef>
        <a:spcAft>
          <a:spcPct val="0"/>
        </a:spcAft>
        <a:defRPr sz="2500" b="1">
          <a:solidFill>
            <a:schemeClr val="tx2"/>
          </a:solidFill>
          <a:latin typeface="Arial" charset="0"/>
          <a:cs typeface="Arial" charset="0"/>
        </a:defRPr>
      </a:lvl3pPr>
      <a:lvl4pPr algn="l" rtl="0" eaLnBrk="0" fontAlgn="base" hangingPunct="0">
        <a:lnSpc>
          <a:spcPct val="90000"/>
        </a:lnSpc>
        <a:spcBef>
          <a:spcPct val="0"/>
        </a:spcBef>
        <a:spcAft>
          <a:spcPct val="0"/>
        </a:spcAft>
        <a:defRPr sz="2500" b="1">
          <a:solidFill>
            <a:schemeClr val="tx2"/>
          </a:solidFill>
          <a:latin typeface="Arial" charset="0"/>
          <a:cs typeface="Arial" charset="0"/>
        </a:defRPr>
      </a:lvl4pPr>
      <a:lvl5pPr algn="l" rtl="0" eaLnBrk="0" fontAlgn="base" hangingPunct="0">
        <a:lnSpc>
          <a:spcPct val="90000"/>
        </a:lnSpc>
        <a:spcBef>
          <a:spcPct val="0"/>
        </a:spcBef>
        <a:spcAft>
          <a:spcPct val="0"/>
        </a:spcAft>
        <a:defRPr sz="2500" b="1">
          <a:solidFill>
            <a:schemeClr val="tx2"/>
          </a:solidFill>
          <a:latin typeface="Arial" charset="0"/>
          <a:cs typeface="Arial" charset="0"/>
        </a:defRPr>
      </a:lvl5pPr>
      <a:lvl6pPr marL="457200" algn="l" rtl="0" fontAlgn="base">
        <a:spcBef>
          <a:spcPct val="0"/>
        </a:spcBef>
        <a:spcAft>
          <a:spcPct val="0"/>
        </a:spcAft>
        <a:defRPr sz="2500" b="1">
          <a:solidFill>
            <a:schemeClr val="tx2"/>
          </a:solidFill>
          <a:latin typeface="Arial" charset="0"/>
          <a:cs typeface="Arial" charset="0"/>
        </a:defRPr>
      </a:lvl6pPr>
      <a:lvl7pPr marL="914400" algn="l" rtl="0" fontAlgn="base">
        <a:spcBef>
          <a:spcPct val="0"/>
        </a:spcBef>
        <a:spcAft>
          <a:spcPct val="0"/>
        </a:spcAft>
        <a:defRPr sz="2500" b="1">
          <a:solidFill>
            <a:schemeClr val="tx2"/>
          </a:solidFill>
          <a:latin typeface="Arial" charset="0"/>
          <a:cs typeface="Arial" charset="0"/>
        </a:defRPr>
      </a:lvl7pPr>
      <a:lvl8pPr marL="1371600" algn="l" rtl="0" fontAlgn="base">
        <a:spcBef>
          <a:spcPct val="0"/>
        </a:spcBef>
        <a:spcAft>
          <a:spcPct val="0"/>
        </a:spcAft>
        <a:defRPr sz="2500" b="1">
          <a:solidFill>
            <a:schemeClr val="tx2"/>
          </a:solidFill>
          <a:latin typeface="Arial" charset="0"/>
          <a:cs typeface="Arial" charset="0"/>
        </a:defRPr>
      </a:lvl8pPr>
      <a:lvl9pPr marL="1828800" algn="l" rtl="0" fontAlgn="base">
        <a:spcBef>
          <a:spcPct val="0"/>
        </a:spcBef>
        <a:spcAft>
          <a:spcPct val="0"/>
        </a:spcAft>
        <a:defRPr sz="2500" b="1">
          <a:solidFill>
            <a:schemeClr val="tx2"/>
          </a:solidFill>
          <a:latin typeface="Arial" charset="0"/>
          <a:cs typeface="Arial" charset="0"/>
        </a:defRPr>
      </a:lvl9pPr>
    </p:titleStyle>
    <p:bodyStyle>
      <a:lvl1pPr algn="l" defTabSz="1258888" rtl="0" eaLnBrk="0" fontAlgn="base" hangingPunct="0">
        <a:lnSpc>
          <a:spcPct val="120000"/>
        </a:lnSpc>
        <a:spcBef>
          <a:spcPct val="50000"/>
        </a:spcBef>
        <a:spcAft>
          <a:spcPct val="0"/>
        </a:spcAft>
        <a:defRPr b="1" baseline="0">
          <a:solidFill>
            <a:schemeClr val="accent5"/>
          </a:solidFill>
          <a:latin typeface="+mn-lt"/>
          <a:ea typeface="+mn-ea"/>
          <a:cs typeface="+mn-cs"/>
        </a:defRPr>
      </a:lvl1pPr>
      <a:lvl2pPr algn="l" defTabSz="1258888" rtl="0" eaLnBrk="0" fontAlgn="base" hangingPunct="0">
        <a:lnSpc>
          <a:spcPct val="110000"/>
        </a:lnSpc>
        <a:spcBef>
          <a:spcPct val="0"/>
        </a:spcBef>
        <a:spcAft>
          <a:spcPct val="0"/>
        </a:spcAft>
        <a:defRPr sz="1500" baseline="0">
          <a:solidFill>
            <a:schemeClr val="accent5"/>
          </a:solidFill>
          <a:latin typeface="+mn-lt"/>
          <a:cs typeface="+mn-cs"/>
        </a:defRPr>
      </a:lvl2pPr>
      <a:lvl3pPr marL="265113" indent="-265113" algn="l" defTabSz="1258888" rtl="0" eaLnBrk="0" fontAlgn="base" hangingPunct="0">
        <a:spcBef>
          <a:spcPct val="30000"/>
        </a:spcBef>
        <a:spcAft>
          <a:spcPct val="30000"/>
        </a:spcAft>
        <a:buClr>
          <a:schemeClr val="accent6"/>
        </a:buClr>
        <a:buSzPct val="150000"/>
        <a:buFont typeface="Wingdings" pitchFamily="2" charset="2"/>
        <a:buChar char=""/>
        <a:defRPr sz="1200" baseline="0">
          <a:solidFill>
            <a:schemeClr val="accent5"/>
          </a:solidFill>
          <a:latin typeface="+mn-lt"/>
          <a:cs typeface="+mn-cs"/>
        </a:defRPr>
      </a:lvl3pPr>
      <a:lvl4pPr marL="360000" indent="-288000" algn="l" defTabSz="1258888" rtl="0" eaLnBrk="0" fontAlgn="base" hangingPunct="0">
        <a:spcBef>
          <a:spcPct val="30000"/>
        </a:spcBef>
        <a:spcAft>
          <a:spcPct val="30000"/>
        </a:spcAft>
        <a:buClr>
          <a:schemeClr val="accent6"/>
        </a:buClr>
        <a:buSzPct val="150000"/>
        <a:buFont typeface="Wingdings" pitchFamily="2" charset="2"/>
        <a:buChar char=""/>
        <a:defRPr sz="1000" baseline="0">
          <a:solidFill>
            <a:schemeClr val="accent5"/>
          </a:solidFill>
          <a:latin typeface="+mn-lt"/>
          <a:cs typeface="+mn-cs"/>
        </a:defRPr>
      </a:lvl4pPr>
      <a:lvl5pPr marL="396000" indent="-215900" algn="l" defTabSz="1258888" rtl="0" eaLnBrk="0" fontAlgn="base" hangingPunct="0">
        <a:lnSpc>
          <a:spcPct val="120000"/>
        </a:lnSpc>
        <a:spcBef>
          <a:spcPct val="0"/>
        </a:spcBef>
        <a:spcAft>
          <a:spcPct val="0"/>
        </a:spcAft>
        <a:buClr>
          <a:schemeClr val="accent6"/>
        </a:buClr>
        <a:buFont typeface="Wingdings" pitchFamily="2" charset="2"/>
        <a:buChar char="l"/>
        <a:defRPr sz="1000" baseline="0">
          <a:solidFill>
            <a:schemeClr val="accent5"/>
          </a:solidFill>
          <a:latin typeface="+mn-lt"/>
          <a:cs typeface="+mn-cs"/>
        </a:defRPr>
      </a:lvl5pPr>
      <a:lvl6pPr marL="36925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6pPr>
      <a:lvl7pPr marL="41497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7pPr>
      <a:lvl8pPr marL="46069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8pPr>
      <a:lvl9pPr marL="5064125" indent="-182563" algn="l" defTabSz="1258888" rtl="0" fontAlgn="base">
        <a:spcBef>
          <a:spcPct val="0"/>
        </a:spcBef>
        <a:spcAft>
          <a:spcPct val="0"/>
        </a:spcAft>
        <a:buFont typeface="Wingdings" pitchFamily="2" charset="2"/>
        <a:buChar char="l"/>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19191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8" r:id="rId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AA8B-988E-A34A-A122-338DAF43ECE1}"/>
              </a:ext>
            </a:extLst>
          </p:cNvPr>
          <p:cNvSpPr>
            <a:spLocks noGrp="1"/>
          </p:cNvSpPr>
          <p:nvPr>
            <p:ph type="ctrTitle"/>
          </p:nvPr>
        </p:nvSpPr>
        <p:spPr>
          <a:xfrm>
            <a:off x="117779" y="821611"/>
            <a:ext cx="4454221" cy="876106"/>
          </a:xfrm>
        </p:spPr>
        <p:txBody>
          <a:bodyPr/>
          <a:lstStyle/>
          <a:p>
            <a:br>
              <a:rPr lang="en-US" sz="2700" dirty="0"/>
            </a:br>
            <a:br>
              <a:rPr lang="en-US" sz="2700" dirty="0"/>
            </a:br>
            <a:r>
              <a:rPr lang="en-US" sz="2700" b="1" dirty="0"/>
              <a:t>Craig Mitchell</a:t>
            </a:r>
            <a:br>
              <a:rPr lang="en-US" sz="2700" dirty="0"/>
            </a:br>
            <a:r>
              <a:rPr lang="en-US" sz="2700" dirty="0"/>
              <a:t>Head of Waste Support</a:t>
            </a:r>
            <a:br>
              <a:rPr lang="en-US" sz="2700" dirty="0"/>
            </a:br>
            <a:r>
              <a:rPr lang="en-US" sz="2700" dirty="0"/>
              <a:t>Welsh Local Government Association</a:t>
            </a:r>
          </a:p>
        </p:txBody>
      </p:sp>
    </p:spTree>
    <p:extLst>
      <p:ext uri="{BB962C8B-B14F-4D97-AF65-F5344CB8AC3E}">
        <p14:creationId xmlns:p14="http://schemas.microsoft.com/office/powerpoint/2010/main" val="3186919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2414297-6899-4278-8929-9B3110A7A399}"/>
              </a:ext>
            </a:extLst>
          </p:cNvPr>
          <p:cNvSpPr>
            <a:spLocks noGrp="1"/>
          </p:cNvSpPr>
          <p:nvPr>
            <p:ph type="title"/>
          </p:nvPr>
        </p:nvSpPr>
        <p:spPr>
          <a:xfrm>
            <a:off x="202099" y="106012"/>
            <a:ext cx="7258050" cy="731960"/>
          </a:xfrm>
        </p:spPr>
        <p:txBody>
          <a:bodyPr>
            <a:normAutofit fontScale="90000"/>
          </a:bodyPr>
          <a:lstStyle/>
          <a:p>
            <a:r>
              <a:rPr lang="en-GB" b="1" dirty="0"/>
              <a:t>Net Zero Wales Carbon Budget 2 (2021-2025)</a:t>
            </a:r>
          </a:p>
        </p:txBody>
      </p:sp>
      <p:graphicFrame>
        <p:nvGraphicFramePr>
          <p:cNvPr id="2" name="Table 2">
            <a:extLst>
              <a:ext uri="{FF2B5EF4-FFF2-40B4-BE49-F238E27FC236}">
                <a16:creationId xmlns:a16="http://schemas.microsoft.com/office/drawing/2014/main" id="{F4530424-2443-4464-8512-3A04DE3BFA81}"/>
              </a:ext>
            </a:extLst>
          </p:cNvPr>
          <p:cNvGraphicFramePr>
            <a:graphicFrameLocks noGrp="1"/>
          </p:cNvGraphicFramePr>
          <p:nvPr/>
        </p:nvGraphicFramePr>
        <p:xfrm>
          <a:off x="291183" y="2352819"/>
          <a:ext cx="8561634" cy="2412685"/>
        </p:xfrm>
        <a:graphic>
          <a:graphicData uri="http://schemas.openxmlformats.org/drawingml/2006/table">
            <a:tbl>
              <a:tblPr firstRow="1" bandRow="1">
                <a:tableStyleId>{5C22544A-7EE6-4342-B048-85BDC9FD1C3A}</a:tableStyleId>
              </a:tblPr>
              <a:tblGrid>
                <a:gridCol w="2140409">
                  <a:extLst>
                    <a:ext uri="{9D8B030D-6E8A-4147-A177-3AD203B41FA5}">
                      <a16:colId xmlns:a16="http://schemas.microsoft.com/office/drawing/2014/main" val="59203280"/>
                    </a:ext>
                  </a:extLst>
                </a:gridCol>
                <a:gridCol w="2140409">
                  <a:extLst>
                    <a:ext uri="{9D8B030D-6E8A-4147-A177-3AD203B41FA5}">
                      <a16:colId xmlns:a16="http://schemas.microsoft.com/office/drawing/2014/main" val="406630971"/>
                    </a:ext>
                  </a:extLst>
                </a:gridCol>
                <a:gridCol w="2140409">
                  <a:extLst>
                    <a:ext uri="{9D8B030D-6E8A-4147-A177-3AD203B41FA5}">
                      <a16:colId xmlns:a16="http://schemas.microsoft.com/office/drawing/2014/main" val="2888355478"/>
                    </a:ext>
                  </a:extLst>
                </a:gridCol>
                <a:gridCol w="2140409">
                  <a:extLst>
                    <a:ext uri="{9D8B030D-6E8A-4147-A177-3AD203B41FA5}">
                      <a16:colId xmlns:a16="http://schemas.microsoft.com/office/drawing/2014/main" val="3425436516"/>
                    </a:ext>
                  </a:extLst>
                </a:gridCol>
              </a:tblGrid>
              <a:tr h="240896">
                <a:tc>
                  <a:txBody>
                    <a:bodyPr/>
                    <a:lstStyle/>
                    <a:p>
                      <a:r>
                        <a:rPr lang="en-GB" sz="1000" dirty="0"/>
                        <a:t>Buildings</a:t>
                      </a:r>
                    </a:p>
                  </a:txBody>
                  <a:tcPr marL="68580" marR="68580" marT="34290" marB="34290"/>
                </a:tc>
                <a:tc>
                  <a:txBody>
                    <a:bodyPr/>
                    <a:lstStyle/>
                    <a:p>
                      <a:r>
                        <a:rPr lang="en-GB" sz="1000" dirty="0"/>
                        <a:t>Land Use</a:t>
                      </a:r>
                    </a:p>
                  </a:txBody>
                  <a:tcPr marL="68580" marR="68580" marT="34290" marB="34290"/>
                </a:tc>
                <a:tc>
                  <a:txBody>
                    <a:bodyPr/>
                    <a:lstStyle/>
                    <a:p>
                      <a:r>
                        <a:rPr lang="en-GB" sz="1000" dirty="0"/>
                        <a:t>Transport &amp; Mobility</a:t>
                      </a:r>
                    </a:p>
                  </a:txBody>
                  <a:tcPr marL="68580" marR="68580" marT="34290" marB="34290"/>
                </a:tc>
                <a:tc>
                  <a:txBody>
                    <a:bodyPr/>
                    <a:lstStyle/>
                    <a:p>
                      <a:r>
                        <a:rPr lang="en-GB" sz="1000" dirty="0"/>
                        <a:t>Procurement </a:t>
                      </a:r>
                    </a:p>
                  </a:txBody>
                  <a:tcPr marL="68580" marR="68580" marT="34290" marB="34290"/>
                </a:tc>
                <a:extLst>
                  <a:ext uri="{0D108BD9-81ED-4DB2-BD59-A6C34878D82A}">
                    <a16:rowId xmlns:a16="http://schemas.microsoft.com/office/drawing/2014/main" val="693051134"/>
                  </a:ext>
                </a:extLst>
              </a:tr>
              <a:tr h="2138365">
                <a:tc>
                  <a:txBody>
                    <a:bodyPr/>
                    <a:lstStyle/>
                    <a:p>
                      <a:r>
                        <a:rPr lang="en-GB" sz="800" dirty="0"/>
                        <a:t>Develop and deliver a strategic plan for the local authority estate decarbonising existing (retained) buildings including retained council housing, moving to renewable energy sources for electricity and heating, and ensuring any new build is to net zero standards (in construction and operation).</a:t>
                      </a:r>
                    </a:p>
                  </a:txBody>
                  <a:tcPr marL="68580" marR="68580" marT="34290" marB="34290"/>
                </a:tc>
                <a:tc>
                  <a:txBody>
                    <a:bodyPr/>
                    <a:lstStyle/>
                    <a:p>
                      <a:r>
                        <a:rPr lang="en-GB" sz="800" dirty="0"/>
                        <a:t>Carbon sequestration seen by leaders as a valid core purpose for use of public land and opportunities actively pursued by local authorities on their own land, including habitat restoration, tree planting etc as appropriate.</a:t>
                      </a:r>
                    </a:p>
                  </a:txBody>
                  <a:tcPr marL="68580" marR="68580" marT="34290" marB="34290"/>
                </a:tc>
                <a:tc>
                  <a:txBody>
                    <a:bodyPr/>
                    <a:lstStyle/>
                    <a:p>
                      <a:r>
                        <a:rPr lang="en-GB" sz="800" dirty="0"/>
                        <a:t>Accelerate transformation towards a zero emission fleet. Building on local authority fleet reviews completed in 2021, develop business plans through 2022 setting out how local authorities will decarbonise their fleet, including: </a:t>
                      </a:r>
                      <a:br>
                        <a:rPr lang="en-GB" sz="800" dirty="0"/>
                      </a:br>
                      <a:r>
                        <a:rPr lang="en-GB" sz="800" dirty="0"/>
                        <a:t>› Accelerate the roll-out of EV charging infrastructure. </a:t>
                      </a:r>
                      <a:br>
                        <a:rPr lang="en-GB" sz="800" dirty="0"/>
                      </a:br>
                      <a:br>
                        <a:rPr lang="en-GB" sz="800" dirty="0"/>
                      </a:br>
                      <a:r>
                        <a:rPr lang="en-GB" sz="800" dirty="0"/>
                        <a:t>› All new cars and light goods vehicles being net zero/ultra-low emission by 2025. </a:t>
                      </a:r>
                      <a:br>
                        <a:rPr lang="en-GB" sz="800" dirty="0"/>
                      </a:br>
                      <a:br>
                        <a:rPr lang="en-GB" sz="800" dirty="0"/>
                      </a:br>
                      <a:r>
                        <a:rPr lang="en-GB" sz="800" dirty="0"/>
                        <a:t>› Reduce the carbon footprint of buses, taxis and private hire vehicles to zero by 2030.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Set out carbon reduction specifications in all new or reviewed contracts to accelerate the decarbonisation agenda. </a:t>
                      </a:r>
                    </a:p>
                    <a:p>
                      <a:endParaRPr lang="en-GB" sz="800" dirty="0"/>
                    </a:p>
                  </a:txBody>
                  <a:tcPr marL="68580" marR="68580" marT="34290" marB="34290"/>
                </a:tc>
                <a:extLst>
                  <a:ext uri="{0D108BD9-81ED-4DB2-BD59-A6C34878D82A}">
                    <a16:rowId xmlns:a16="http://schemas.microsoft.com/office/drawing/2014/main" val="1297867260"/>
                  </a:ext>
                </a:extLst>
              </a:tr>
            </a:tbl>
          </a:graphicData>
        </a:graphic>
      </p:graphicFrame>
      <p:sp>
        <p:nvSpPr>
          <p:cNvPr id="4" name="TextBox 3">
            <a:extLst>
              <a:ext uri="{FF2B5EF4-FFF2-40B4-BE49-F238E27FC236}">
                <a16:creationId xmlns:a16="http://schemas.microsoft.com/office/drawing/2014/main" id="{2449BFD2-5761-D5AC-577F-3EF6D12069FC}"/>
              </a:ext>
            </a:extLst>
          </p:cNvPr>
          <p:cNvSpPr txBox="1"/>
          <p:nvPr/>
        </p:nvSpPr>
        <p:spPr>
          <a:xfrm>
            <a:off x="430184" y="837973"/>
            <a:ext cx="7188431" cy="1338828"/>
          </a:xfrm>
          <a:prstGeom prst="rect">
            <a:avLst/>
          </a:prstGeom>
          <a:noFill/>
        </p:spPr>
        <p:txBody>
          <a:bodyPr wrap="square" rtlCol="0">
            <a:spAutoFit/>
          </a:bodyPr>
          <a:lstStyle/>
          <a:p>
            <a:pPr marL="214313" indent="-214313" defTabSz="685800">
              <a:buFontTx/>
              <a:buChar char="-"/>
            </a:pPr>
            <a:r>
              <a:rPr lang="en-GB" sz="1350" dirty="0">
                <a:solidFill>
                  <a:srgbClr val="000000"/>
                </a:solidFill>
                <a:latin typeface="Arial" panose="020B0604020202020204"/>
              </a:rPr>
              <a:t>123 policies and proposals to reaching net zero. </a:t>
            </a:r>
          </a:p>
          <a:p>
            <a:pPr marL="214313" indent="-214313" defTabSz="685800">
              <a:buFontTx/>
              <a:buChar char="-"/>
            </a:pPr>
            <a:endParaRPr lang="en-GB" sz="1350" dirty="0">
              <a:solidFill>
                <a:srgbClr val="000000"/>
              </a:solidFill>
              <a:latin typeface="Arial" panose="020B0604020202020204"/>
            </a:endParaRPr>
          </a:p>
          <a:p>
            <a:pPr marL="214313" indent="-214313" defTabSz="685800">
              <a:buFontTx/>
              <a:buChar char="-"/>
            </a:pPr>
            <a:r>
              <a:rPr lang="en-GB" sz="1350" dirty="0">
                <a:solidFill>
                  <a:srgbClr val="000000"/>
                </a:solidFill>
                <a:latin typeface="Arial" panose="020B0604020202020204"/>
              </a:rPr>
              <a:t>Key commitments for local authorities based on the priorities in the public sector </a:t>
            </a:r>
            <a:r>
              <a:rPr lang="en-GB" sz="1350" dirty="0" err="1">
                <a:solidFill>
                  <a:srgbClr val="000000"/>
                </a:solidFill>
                <a:latin typeface="Arial" panose="020B0604020202020204"/>
              </a:rPr>
              <a:t>routemap</a:t>
            </a:r>
            <a:r>
              <a:rPr lang="en-GB" sz="1350" dirty="0">
                <a:solidFill>
                  <a:srgbClr val="000000"/>
                </a:solidFill>
                <a:latin typeface="Arial" panose="020B0604020202020204"/>
              </a:rPr>
              <a:t>.</a:t>
            </a:r>
          </a:p>
          <a:p>
            <a:pPr marL="214313" indent="-214313" defTabSz="685800">
              <a:buFontTx/>
              <a:buChar char="-"/>
            </a:pPr>
            <a:endParaRPr lang="en-GB" sz="1350" dirty="0">
              <a:solidFill>
                <a:srgbClr val="000000"/>
              </a:solidFill>
              <a:latin typeface="Arial" panose="020B0604020202020204"/>
            </a:endParaRPr>
          </a:p>
          <a:p>
            <a:pPr marL="214313" indent="-214313" defTabSz="685800">
              <a:buFontTx/>
              <a:buChar char="-"/>
            </a:pPr>
            <a:r>
              <a:rPr lang="en-GB" sz="1350" dirty="0">
                <a:solidFill>
                  <a:srgbClr val="000000"/>
                </a:solidFill>
                <a:latin typeface="Arial" panose="020B0604020202020204"/>
              </a:rPr>
              <a:t>A snapshot; </a:t>
            </a:r>
          </a:p>
        </p:txBody>
      </p:sp>
    </p:spTree>
    <p:extLst>
      <p:ext uri="{BB962C8B-B14F-4D97-AF65-F5344CB8AC3E}">
        <p14:creationId xmlns:p14="http://schemas.microsoft.com/office/powerpoint/2010/main" val="1220614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F234-54EF-B65A-3C91-C63D421F6A9D}"/>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0EED8E7A-4795-CED3-6E84-C1BC61AB1EC3}"/>
              </a:ext>
            </a:extLst>
          </p:cNvPr>
          <p:cNvSpPr>
            <a:spLocks noGrp="1"/>
          </p:cNvSpPr>
          <p:nvPr>
            <p:ph idx="1"/>
          </p:nvPr>
        </p:nvSpPr>
        <p:spPr>
          <a:xfrm>
            <a:off x="628650" y="1775389"/>
            <a:ext cx="6392228" cy="2288136"/>
          </a:xfrm>
        </p:spPr>
        <p:txBody>
          <a:bodyPr>
            <a:normAutofit/>
          </a:bodyPr>
          <a:lstStyle/>
          <a:p>
            <a:r>
              <a:rPr lang="en-GB" sz="2700" dirty="0"/>
              <a:t>Joint project with Ricardo and WRAP</a:t>
            </a:r>
          </a:p>
          <a:p>
            <a:r>
              <a:rPr lang="en-GB" sz="2700" dirty="0"/>
              <a:t>Covid demonstrated vulnerabilities</a:t>
            </a:r>
          </a:p>
          <a:p>
            <a:r>
              <a:rPr lang="en-GB" sz="2700" dirty="0"/>
              <a:t>How to understand and manage risk on a local, regional and national basis</a:t>
            </a:r>
          </a:p>
        </p:txBody>
      </p:sp>
      <p:sp>
        <p:nvSpPr>
          <p:cNvPr id="4" name="Text Placeholder 3">
            <a:extLst>
              <a:ext uri="{FF2B5EF4-FFF2-40B4-BE49-F238E27FC236}">
                <a16:creationId xmlns:a16="http://schemas.microsoft.com/office/drawing/2014/main" id="{54153256-9A2C-3F7D-CF9E-53C362295CDC}"/>
              </a:ext>
            </a:extLst>
          </p:cNvPr>
          <p:cNvSpPr>
            <a:spLocks noGrp="1"/>
          </p:cNvSpPr>
          <p:nvPr>
            <p:ph type="body" sz="quarter" idx="10"/>
          </p:nvPr>
        </p:nvSpPr>
        <p:spPr/>
        <p:txBody>
          <a:bodyPr>
            <a:noAutofit/>
          </a:bodyPr>
          <a:lstStyle/>
          <a:p>
            <a:r>
              <a:rPr lang="en-GB" sz="3300" dirty="0"/>
              <a:t>Service Resilience </a:t>
            </a:r>
          </a:p>
        </p:txBody>
      </p:sp>
      <p:sp>
        <p:nvSpPr>
          <p:cNvPr id="5" name="Content Placeholder 4">
            <a:extLst>
              <a:ext uri="{FF2B5EF4-FFF2-40B4-BE49-F238E27FC236}">
                <a16:creationId xmlns:a16="http://schemas.microsoft.com/office/drawing/2014/main" id="{4E65CE04-34FC-3CF4-3541-FDFCD97CBFB9}"/>
              </a:ext>
            </a:extLst>
          </p:cNvPr>
          <p:cNvSpPr>
            <a:spLocks noGrp="1"/>
          </p:cNvSpPr>
          <p:nvPr>
            <p:ph idx="11"/>
          </p:nvPr>
        </p:nvSpPr>
        <p:spPr>
          <a:xfrm>
            <a:off x="619744" y="4377583"/>
            <a:ext cx="6392228" cy="369578"/>
          </a:xfrm>
        </p:spPr>
        <p:txBody>
          <a:bodyPr/>
          <a:lstStyle/>
          <a:p>
            <a:endParaRPr lang="en-GB" dirty="0"/>
          </a:p>
        </p:txBody>
      </p:sp>
    </p:spTree>
    <p:extLst>
      <p:ext uri="{BB962C8B-B14F-4D97-AF65-F5344CB8AC3E}">
        <p14:creationId xmlns:p14="http://schemas.microsoft.com/office/powerpoint/2010/main" val="295859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091E-27B4-7E16-0378-A35FD8953E8C}"/>
              </a:ext>
            </a:extLst>
          </p:cNvPr>
          <p:cNvSpPr>
            <a:spLocks noGrp="1"/>
          </p:cNvSpPr>
          <p:nvPr>
            <p:ph type="title"/>
          </p:nvPr>
        </p:nvSpPr>
        <p:spPr/>
        <p:txBody>
          <a:bodyPr>
            <a:normAutofit fontScale="90000"/>
          </a:bodyPr>
          <a:lstStyle/>
          <a:p>
            <a:endParaRPr lang="en-GB"/>
          </a:p>
        </p:txBody>
      </p:sp>
      <p:sp>
        <p:nvSpPr>
          <p:cNvPr id="3" name="Content Placeholder 2">
            <a:extLst>
              <a:ext uri="{FF2B5EF4-FFF2-40B4-BE49-F238E27FC236}">
                <a16:creationId xmlns:a16="http://schemas.microsoft.com/office/drawing/2014/main" id="{9CD4BB4E-00AE-917E-A207-FBC5D75B42C6}"/>
              </a:ext>
            </a:extLst>
          </p:cNvPr>
          <p:cNvSpPr>
            <a:spLocks noGrp="1"/>
          </p:cNvSpPr>
          <p:nvPr>
            <p:ph idx="1"/>
          </p:nvPr>
        </p:nvSpPr>
        <p:spPr/>
        <p:txBody>
          <a:bodyPr>
            <a:noAutofit/>
          </a:bodyPr>
          <a:lstStyle/>
          <a:p>
            <a:r>
              <a:rPr lang="en-GB" sz="2100" dirty="0"/>
              <a:t>The capacity of social, economic and environmental systems to cope with a hazardous event or trend or disturbance, responding or reorganising in ways that maintain their essential function, identity and structure, while also maintaining the capacity for adaptation, learning and transformation.” </a:t>
            </a:r>
          </a:p>
        </p:txBody>
      </p:sp>
      <p:sp>
        <p:nvSpPr>
          <p:cNvPr id="4" name="Text Placeholder 3">
            <a:extLst>
              <a:ext uri="{FF2B5EF4-FFF2-40B4-BE49-F238E27FC236}">
                <a16:creationId xmlns:a16="http://schemas.microsoft.com/office/drawing/2014/main" id="{7A923539-F6A7-E9E2-70DE-704F22796E8C}"/>
              </a:ext>
            </a:extLst>
          </p:cNvPr>
          <p:cNvSpPr>
            <a:spLocks noGrp="1"/>
          </p:cNvSpPr>
          <p:nvPr>
            <p:ph type="body" sz="quarter" idx="10"/>
          </p:nvPr>
        </p:nvSpPr>
        <p:spPr/>
        <p:txBody>
          <a:bodyPr>
            <a:normAutofit lnSpcReduction="10000"/>
          </a:bodyPr>
          <a:lstStyle/>
          <a:p>
            <a:r>
              <a:rPr lang="en-GB" dirty="0"/>
              <a:t>IPCC Resilience Definition </a:t>
            </a:r>
          </a:p>
          <a:p>
            <a:endParaRPr lang="en-GB" dirty="0"/>
          </a:p>
        </p:txBody>
      </p:sp>
      <p:sp>
        <p:nvSpPr>
          <p:cNvPr id="5" name="Content Placeholder 4">
            <a:extLst>
              <a:ext uri="{FF2B5EF4-FFF2-40B4-BE49-F238E27FC236}">
                <a16:creationId xmlns:a16="http://schemas.microsoft.com/office/drawing/2014/main" id="{A513BBA7-B9AA-19F2-011D-E01BA992A379}"/>
              </a:ext>
            </a:extLst>
          </p:cNvPr>
          <p:cNvSpPr>
            <a:spLocks noGrp="1"/>
          </p:cNvSpPr>
          <p:nvPr>
            <p:ph idx="11"/>
          </p:nvPr>
        </p:nvSpPr>
        <p:spPr/>
        <p:txBody>
          <a:bodyPr/>
          <a:lstStyle/>
          <a:p>
            <a:endParaRPr lang="en-GB"/>
          </a:p>
        </p:txBody>
      </p:sp>
    </p:spTree>
    <p:extLst>
      <p:ext uri="{BB962C8B-B14F-4D97-AF65-F5344CB8AC3E}">
        <p14:creationId xmlns:p14="http://schemas.microsoft.com/office/powerpoint/2010/main" val="25261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64FD7-3777-4E36-B639-4082FAE0A194}"/>
              </a:ext>
            </a:extLst>
          </p:cNvPr>
          <p:cNvSpPr>
            <a:spLocks noGrp="1"/>
          </p:cNvSpPr>
          <p:nvPr>
            <p:ph type="title"/>
          </p:nvPr>
        </p:nvSpPr>
        <p:spPr/>
        <p:txBody>
          <a:bodyPr>
            <a:normAutofit fontScale="90000"/>
          </a:bodyPr>
          <a:lstStyle/>
          <a:p>
            <a:r>
              <a:rPr lang="en-GB" sz="2700" spc="15" dirty="0">
                <a:solidFill>
                  <a:srgbClr val="006BB7"/>
                </a:solidFill>
                <a:latin typeface="Arial MT"/>
              </a:rPr>
              <a:t>Approach</a:t>
            </a:r>
            <a:endParaRPr lang="en-GB" dirty="0"/>
          </a:p>
        </p:txBody>
      </p:sp>
      <p:sp>
        <p:nvSpPr>
          <p:cNvPr id="3" name="Content Placeholder 2">
            <a:extLst>
              <a:ext uri="{FF2B5EF4-FFF2-40B4-BE49-F238E27FC236}">
                <a16:creationId xmlns:a16="http://schemas.microsoft.com/office/drawing/2014/main" id="{71B7A34C-E7F8-4912-233C-14DC796B00CF}"/>
              </a:ext>
            </a:extLst>
          </p:cNvPr>
          <p:cNvSpPr>
            <a:spLocks noGrp="1"/>
          </p:cNvSpPr>
          <p:nvPr>
            <p:ph idx="1"/>
          </p:nvPr>
        </p:nvSpPr>
        <p:spPr/>
        <p:txBody>
          <a:bodyPr/>
          <a:lstStyle/>
          <a:p>
            <a:endParaRPr lang="en-GB"/>
          </a:p>
        </p:txBody>
      </p:sp>
      <p:sp>
        <p:nvSpPr>
          <p:cNvPr id="4" name="Text Placeholder 3">
            <a:extLst>
              <a:ext uri="{FF2B5EF4-FFF2-40B4-BE49-F238E27FC236}">
                <a16:creationId xmlns:a16="http://schemas.microsoft.com/office/drawing/2014/main" id="{76CF9C4B-985E-450E-1340-4D04C773C244}"/>
              </a:ext>
            </a:extLst>
          </p:cNvPr>
          <p:cNvSpPr>
            <a:spLocks noGrp="1"/>
          </p:cNvSpPr>
          <p:nvPr>
            <p:ph type="body" sz="quarter" idx="10"/>
          </p:nvPr>
        </p:nvSpPr>
        <p:spPr/>
        <p:txBody>
          <a:bodyPr>
            <a:normAutofit lnSpcReduction="10000"/>
          </a:bodyPr>
          <a:lstStyle/>
          <a:p>
            <a:endParaRPr lang="en-GB"/>
          </a:p>
        </p:txBody>
      </p:sp>
      <p:sp>
        <p:nvSpPr>
          <p:cNvPr id="5" name="Content Placeholder 4">
            <a:extLst>
              <a:ext uri="{FF2B5EF4-FFF2-40B4-BE49-F238E27FC236}">
                <a16:creationId xmlns:a16="http://schemas.microsoft.com/office/drawing/2014/main" id="{A33303F7-77C0-A1C3-F7C1-CF00F4D434BB}"/>
              </a:ext>
            </a:extLst>
          </p:cNvPr>
          <p:cNvSpPr>
            <a:spLocks noGrp="1"/>
          </p:cNvSpPr>
          <p:nvPr>
            <p:ph idx="11"/>
          </p:nvPr>
        </p:nvSpPr>
        <p:spPr/>
        <p:txBody>
          <a:bodyPr/>
          <a:lstStyle/>
          <a:p>
            <a:endParaRPr lang="en-GB" dirty="0"/>
          </a:p>
        </p:txBody>
      </p:sp>
      <p:pic>
        <p:nvPicPr>
          <p:cNvPr id="6" name="Picture 5">
            <a:extLst>
              <a:ext uri="{FF2B5EF4-FFF2-40B4-BE49-F238E27FC236}">
                <a16:creationId xmlns:a16="http://schemas.microsoft.com/office/drawing/2014/main" id="{D08541E4-6FB8-08F9-6141-9A4C58ECCA71}"/>
              </a:ext>
            </a:extLst>
          </p:cNvPr>
          <p:cNvPicPr>
            <a:picLocks noChangeAspect="1"/>
          </p:cNvPicPr>
          <p:nvPr/>
        </p:nvPicPr>
        <p:blipFill>
          <a:blip r:embed="rId2"/>
          <a:stretch>
            <a:fillRect/>
          </a:stretch>
        </p:blipFill>
        <p:spPr>
          <a:xfrm>
            <a:off x="704887" y="1301098"/>
            <a:ext cx="7473439" cy="3512321"/>
          </a:xfrm>
          <a:prstGeom prst="rect">
            <a:avLst/>
          </a:prstGeom>
        </p:spPr>
      </p:pic>
    </p:spTree>
    <p:extLst>
      <p:ext uri="{BB962C8B-B14F-4D97-AF65-F5344CB8AC3E}">
        <p14:creationId xmlns:p14="http://schemas.microsoft.com/office/powerpoint/2010/main" val="14010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496E8-28B7-3A45-B9B0-E80C1338BED6}"/>
              </a:ext>
            </a:extLst>
          </p:cNvPr>
          <p:cNvSpPr txBox="1"/>
          <p:nvPr/>
        </p:nvSpPr>
        <p:spPr>
          <a:xfrm>
            <a:off x="172251" y="1228326"/>
            <a:ext cx="8042275" cy="2723823"/>
          </a:xfrm>
          <a:prstGeom prst="rect">
            <a:avLst/>
          </a:prstGeom>
          <a:noFill/>
        </p:spPr>
        <p:txBody>
          <a:bodyPr wrap="square" rtlCol="0">
            <a:spAutoFit/>
          </a:bodyPr>
          <a:lstStyle/>
          <a:p>
            <a:pPr defTabSz="685800"/>
            <a:r>
              <a:rPr lang="en-GB" sz="3600" dirty="0">
                <a:solidFill>
                  <a:srgbClr val="000000"/>
                </a:solidFill>
                <a:latin typeface="Arial" panose="020B0604020202020204"/>
              </a:rPr>
              <a:t>Circular Communities Project</a:t>
            </a:r>
          </a:p>
          <a:p>
            <a:pPr defTabSz="685800"/>
            <a:r>
              <a:rPr lang="en-GB" sz="3000" dirty="0">
                <a:solidFill>
                  <a:srgbClr val="000000"/>
                </a:solidFill>
                <a:latin typeface="Arial" panose="020B0604020202020204"/>
              </a:rPr>
              <a:t>• </a:t>
            </a:r>
            <a:r>
              <a:rPr lang="en-GB" sz="2100" dirty="0">
                <a:solidFill>
                  <a:srgbClr val="000000"/>
                </a:solidFill>
                <a:latin typeface="Arial" panose="020B0604020202020204"/>
              </a:rPr>
              <a:t>Welsh Government Strategy ‘Beyond Recycling’ launched </a:t>
            </a:r>
          </a:p>
          <a:p>
            <a:pPr defTabSz="685800"/>
            <a:r>
              <a:rPr lang="en-GB" sz="2100" dirty="0">
                <a:solidFill>
                  <a:srgbClr val="000000"/>
                </a:solidFill>
                <a:latin typeface="Arial" panose="020B0604020202020204"/>
              </a:rPr>
              <a:t>• Across Wales, we are now seeing a wide range of positive and successful examples of circular initiatives. </a:t>
            </a:r>
          </a:p>
          <a:p>
            <a:pPr defTabSz="685800"/>
            <a:r>
              <a:rPr lang="en-GB" sz="2100" dirty="0">
                <a:solidFill>
                  <a:srgbClr val="000000"/>
                </a:solidFill>
                <a:latin typeface="Arial" panose="020B0604020202020204"/>
              </a:rPr>
              <a:t>• Through focusing on how communities engage with the circular economy, we can identify ways to revitalise them and increase overall resilience.</a:t>
            </a:r>
            <a:endParaRPr lang="cy-GB" altLang="en-US" sz="2100" dirty="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2202034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B05057-A7F0-A1D1-EA15-350A5AB108EF}"/>
              </a:ext>
            </a:extLst>
          </p:cNvPr>
          <p:cNvSpPr>
            <a:spLocks noGrp="1"/>
          </p:cNvSpPr>
          <p:nvPr>
            <p:ph type="body" sz="quarter" idx="10"/>
          </p:nvPr>
        </p:nvSpPr>
        <p:spPr>
          <a:xfrm>
            <a:off x="417563" y="1134455"/>
            <a:ext cx="6403658" cy="1262250"/>
          </a:xfrm>
        </p:spPr>
        <p:txBody>
          <a:bodyPr/>
          <a:lstStyle/>
          <a:p>
            <a:r>
              <a:rPr lang="en-GB" sz="2400" dirty="0"/>
              <a:t>Creating a community resilience model – putting the circular economy at the heart of building low carbon, resilient communities in Wales</a:t>
            </a:r>
          </a:p>
        </p:txBody>
      </p:sp>
      <p:sp>
        <p:nvSpPr>
          <p:cNvPr id="3" name="Text Placeholder 2">
            <a:extLst>
              <a:ext uri="{FF2B5EF4-FFF2-40B4-BE49-F238E27FC236}">
                <a16:creationId xmlns:a16="http://schemas.microsoft.com/office/drawing/2014/main" id="{83FD4111-7D42-C8F1-A06B-EAFB5E436D2F}"/>
              </a:ext>
            </a:extLst>
          </p:cNvPr>
          <p:cNvSpPr>
            <a:spLocks noGrp="1"/>
          </p:cNvSpPr>
          <p:nvPr>
            <p:ph type="body" sz="quarter" idx="11"/>
          </p:nvPr>
        </p:nvSpPr>
        <p:spPr/>
        <p:txBody>
          <a:bodyPr/>
          <a:lstStyle/>
          <a:p>
            <a:endParaRPr lang="en-GB" dirty="0"/>
          </a:p>
        </p:txBody>
      </p:sp>
      <p:sp>
        <p:nvSpPr>
          <p:cNvPr id="4" name="Text Placeholder 3">
            <a:extLst>
              <a:ext uri="{FF2B5EF4-FFF2-40B4-BE49-F238E27FC236}">
                <a16:creationId xmlns:a16="http://schemas.microsoft.com/office/drawing/2014/main" id="{4123282A-0161-ABEE-C00A-E52838A1C288}"/>
              </a:ext>
            </a:extLst>
          </p:cNvPr>
          <p:cNvSpPr>
            <a:spLocks noGrp="1"/>
          </p:cNvSpPr>
          <p:nvPr>
            <p:ph type="body" sz="quarter" idx="12"/>
          </p:nvPr>
        </p:nvSpPr>
        <p:spPr>
          <a:xfrm>
            <a:off x="417563" y="2746797"/>
            <a:ext cx="7196740" cy="844844"/>
          </a:xfrm>
        </p:spPr>
        <p:txBody>
          <a:bodyPr/>
          <a:lstStyle/>
          <a:p>
            <a:r>
              <a:rPr lang="en-GB" dirty="0"/>
              <a:t>Focused on measuring circularity at the local level, to support delivery of </a:t>
            </a:r>
          </a:p>
          <a:p>
            <a:r>
              <a:rPr lang="en-GB" dirty="0"/>
              <a:t>Welsh Government strategies and circular economy ambitions.</a:t>
            </a:r>
          </a:p>
          <a:p>
            <a:r>
              <a:rPr lang="en-GB" dirty="0"/>
              <a:t>• Possibility to link the project to wider work on towns and regeneration across </a:t>
            </a:r>
          </a:p>
          <a:p>
            <a:r>
              <a:rPr lang="en-GB" dirty="0"/>
              <a:t>the Welsh Government, LDPs/SDP and place plans.</a:t>
            </a:r>
          </a:p>
          <a:p>
            <a:r>
              <a:rPr lang="en-GB" dirty="0"/>
              <a:t>• Possibility to integrate into City Deal activity and CJC economic wellbeing duty</a:t>
            </a:r>
          </a:p>
        </p:txBody>
      </p:sp>
    </p:spTree>
    <p:extLst>
      <p:ext uri="{BB962C8B-B14F-4D97-AF65-F5344CB8AC3E}">
        <p14:creationId xmlns:p14="http://schemas.microsoft.com/office/powerpoint/2010/main" val="140617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517F2-D159-D4AB-135C-C3CC5FDC850D}"/>
              </a:ext>
            </a:extLst>
          </p:cNvPr>
          <p:cNvSpPr>
            <a:spLocks noGrp="1"/>
          </p:cNvSpPr>
          <p:nvPr>
            <p:ph type="body" sz="quarter" idx="10"/>
          </p:nvPr>
        </p:nvSpPr>
        <p:spPr>
          <a:xfrm>
            <a:off x="417563" y="993449"/>
            <a:ext cx="8427334" cy="1403256"/>
          </a:xfrm>
        </p:spPr>
        <p:txBody>
          <a:bodyPr/>
          <a:lstStyle/>
          <a:p>
            <a:r>
              <a:rPr lang="en-GB" dirty="0"/>
              <a:t>AIMS OF THE PROJECT</a:t>
            </a:r>
          </a:p>
          <a:p>
            <a:r>
              <a:rPr lang="en-GB" sz="2100" dirty="0"/>
              <a:t>Develop an indicator set for measuring the circularity of towns and </a:t>
            </a:r>
          </a:p>
          <a:p>
            <a:r>
              <a:rPr lang="en-GB" sz="2100" dirty="0"/>
              <a:t>communities in Wales that is adaptable to different settings/areas</a:t>
            </a:r>
          </a:p>
          <a:p>
            <a:r>
              <a:rPr lang="en-GB" sz="2100" dirty="0"/>
              <a:t>Pilot the framework </a:t>
            </a:r>
            <a:r>
              <a:rPr lang="en-GB" sz="2100"/>
              <a:t>in 3 </a:t>
            </a:r>
            <a:r>
              <a:rPr lang="en-GB" sz="2100" dirty="0"/>
              <a:t>exemplar communities to reflect the regional </a:t>
            </a:r>
          </a:p>
          <a:p>
            <a:r>
              <a:rPr lang="en-GB" sz="2100" dirty="0"/>
              <a:t>MPBs for waste</a:t>
            </a:r>
          </a:p>
          <a:p>
            <a:r>
              <a:rPr lang="en-GB" sz="2100" dirty="0"/>
              <a:t>Develop a self assessment toolkit for each exemplar to measure progress against.</a:t>
            </a:r>
          </a:p>
          <a:p>
            <a:r>
              <a:rPr lang="en-GB" sz="2100" dirty="0"/>
              <a:t>Encourage towns, villages and communities to develop in a greener, </a:t>
            </a:r>
          </a:p>
          <a:p>
            <a:r>
              <a:rPr lang="en-GB" sz="2100" dirty="0"/>
              <a:t>more sustainable way, embracing the principles of circular economy</a:t>
            </a:r>
          </a:p>
        </p:txBody>
      </p:sp>
      <p:sp>
        <p:nvSpPr>
          <p:cNvPr id="3" name="Text Placeholder 2">
            <a:extLst>
              <a:ext uri="{FF2B5EF4-FFF2-40B4-BE49-F238E27FC236}">
                <a16:creationId xmlns:a16="http://schemas.microsoft.com/office/drawing/2014/main" id="{518219D6-FE42-6AF7-6F3D-D159E7B11E3D}"/>
              </a:ext>
            </a:extLst>
          </p:cNvPr>
          <p:cNvSpPr>
            <a:spLocks noGrp="1"/>
          </p:cNvSpPr>
          <p:nvPr>
            <p:ph type="body" sz="quarter" idx="11"/>
          </p:nvPr>
        </p:nvSpPr>
        <p:spPr>
          <a:xfrm flipV="1">
            <a:off x="417563" y="3067777"/>
            <a:ext cx="6403658" cy="1694366"/>
          </a:xfrm>
        </p:spPr>
        <p:txBody>
          <a:bodyPr/>
          <a:lstStyle/>
          <a:p>
            <a:endParaRPr lang="en-GB" dirty="0"/>
          </a:p>
        </p:txBody>
      </p:sp>
      <p:sp>
        <p:nvSpPr>
          <p:cNvPr id="4" name="Text Placeholder 3">
            <a:extLst>
              <a:ext uri="{FF2B5EF4-FFF2-40B4-BE49-F238E27FC236}">
                <a16:creationId xmlns:a16="http://schemas.microsoft.com/office/drawing/2014/main" id="{05616AD0-7476-C36A-EE4B-661A32FA2721}"/>
              </a:ext>
            </a:extLst>
          </p:cNvPr>
          <p:cNvSpPr>
            <a:spLocks noGrp="1"/>
          </p:cNvSpPr>
          <p:nvPr>
            <p:ph type="body" sz="quarter" idx="12"/>
          </p:nvPr>
        </p:nvSpPr>
        <p:spPr>
          <a:xfrm flipV="1">
            <a:off x="417563" y="3591640"/>
            <a:ext cx="2469434" cy="856446"/>
          </a:xfrm>
        </p:spPr>
        <p:txBody>
          <a:bodyPr/>
          <a:lstStyle/>
          <a:p>
            <a:endParaRPr lang="en-GB" dirty="0"/>
          </a:p>
        </p:txBody>
      </p:sp>
    </p:spTree>
    <p:extLst>
      <p:ext uri="{BB962C8B-B14F-4D97-AF65-F5344CB8AC3E}">
        <p14:creationId xmlns:p14="http://schemas.microsoft.com/office/powerpoint/2010/main" val="294218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B3B999-0F6D-9489-FBCE-6B75AD71B5FC}"/>
              </a:ext>
            </a:extLst>
          </p:cNvPr>
          <p:cNvSpPr>
            <a:spLocks noGrp="1"/>
          </p:cNvSpPr>
          <p:nvPr>
            <p:ph type="body" sz="quarter" idx="10"/>
          </p:nvPr>
        </p:nvSpPr>
        <p:spPr>
          <a:xfrm>
            <a:off x="417563" y="1198548"/>
            <a:ext cx="6403658" cy="564022"/>
          </a:xfrm>
        </p:spPr>
        <p:txBody>
          <a:bodyPr/>
          <a:lstStyle/>
          <a:p>
            <a:r>
              <a:rPr lang="en-GB" dirty="0"/>
              <a:t>Final Points</a:t>
            </a:r>
          </a:p>
        </p:txBody>
      </p:sp>
      <p:sp>
        <p:nvSpPr>
          <p:cNvPr id="3" name="Text Placeholder 2">
            <a:extLst>
              <a:ext uri="{FF2B5EF4-FFF2-40B4-BE49-F238E27FC236}">
                <a16:creationId xmlns:a16="http://schemas.microsoft.com/office/drawing/2014/main" id="{2E8C4858-B561-517E-2A6A-B8431127E50C}"/>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92DE2748-B75B-E3EA-A4ED-4887B0C41F0A}"/>
              </a:ext>
            </a:extLst>
          </p:cNvPr>
          <p:cNvSpPr>
            <a:spLocks noGrp="1"/>
          </p:cNvSpPr>
          <p:nvPr>
            <p:ph type="body" sz="quarter" idx="12"/>
          </p:nvPr>
        </p:nvSpPr>
        <p:spPr>
          <a:xfrm>
            <a:off x="417563" y="1916396"/>
            <a:ext cx="7023687" cy="1675245"/>
          </a:xfrm>
        </p:spPr>
        <p:txBody>
          <a:bodyPr/>
          <a:lstStyle/>
          <a:p>
            <a:r>
              <a:rPr lang="en-GB" sz="2700" dirty="0"/>
              <a:t>Decarbonisation closely linked to Circular Economy</a:t>
            </a:r>
          </a:p>
          <a:p>
            <a:r>
              <a:rPr lang="en-GB" sz="2700" dirty="0"/>
              <a:t>Resilience across the sector is critical</a:t>
            </a:r>
          </a:p>
          <a:p>
            <a:r>
              <a:rPr lang="en-GB" sz="2700" dirty="0"/>
              <a:t>Behaviour Change - Community circularity key – changing role for town centres</a:t>
            </a:r>
          </a:p>
          <a:p>
            <a:endParaRPr lang="en-GB" dirty="0"/>
          </a:p>
        </p:txBody>
      </p:sp>
    </p:spTree>
    <p:extLst>
      <p:ext uri="{BB962C8B-B14F-4D97-AF65-F5344CB8AC3E}">
        <p14:creationId xmlns:p14="http://schemas.microsoft.com/office/powerpoint/2010/main" val="203835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496E8-28B7-3A45-B9B0-E80C1338BED6}"/>
              </a:ext>
            </a:extLst>
          </p:cNvPr>
          <p:cNvSpPr txBox="1"/>
          <p:nvPr/>
        </p:nvSpPr>
        <p:spPr>
          <a:xfrm>
            <a:off x="428625" y="1228326"/>
            <a:ext cx="8042275" cy="1754326"/>
          </a:xfrm>
          <a:prstGeom prst="rect">
            <a:avLst/>
          </a:prstGeom>
          <a:noFill/>
        </p:spPr>
        <p:txBody>
          <a:bodyPr wrap="square" rtlCol="0">
            <a:spAutoFit/>
          </a:bodyPr>
          <a:lstStyle/>
          <a:p>
            <a:pPr defTabSz="685800"/>
            <a:r>
              <a:rPr lang="en-GB" sz="3600" dirty="0">
                <a:solidFill>
                  <a:srgbClr val="000000"/>
                </a:solidFill>
                <a:latin typeface="Arial" panose="020B0604020202020204"/>
                <a:ea typeface="Calibri" panose="020F0502020204030204" pitchFamily="34" charset="0"/>
              </a:rPr>
              <a:t>The Local Authority challenge, the support programme and implications for waste</a:t>
            </a:r>
            <a:endParaRPr lang="cy-GB" altLang="en-US" sz="3600" dirty="0">
              <a:solidFill>
                <a:srgbClr val="000000"/>
              </a:solidFill>
              <a:latin typeface="Arial" panose="020B0604020202020204"/>
              <a:cs typeface="Arial" panose="020B0604020202020204" pitchFamily="34" charset="0"/>
            </a:endParaRPr>
          </a:p>
        </p:txBody>
      </p:sp>
      <p:sp>
        <p:nvSpPr>
          <p:cNvPr id="9" name="TextBox 8">
            <a:extLst>
              <a:ext uri="{FF2B5EF4-FFF2-40B4-BE49-F238E27FC236}">
                <a16:creationId xmlns:a16="http://schemas.microsoft.com/office/drawing/2014/main" id="{CED5E061-4681-934C-BC64-E2C4C808FB2A}"/>
              </a:ext>
            </a:extLst>
          </p:cNvPr>
          <p:cNvSpPr txBox="1"/>
          <p:nvPr/>
        </p:nvSpPr>
        <p:spPr>
          <a:xfrm>
            <a:off x="428625" y="2784213"/>
            <a:ext cx="6403658" cy="1200329"/>
          </a:xfrm>
          <a:prstGeom prst="rect">
            <a:avLst/>
          </a:prstGeom>
          <a:noFill/>
        </p:spPr>
        <p:txBody>
          <a:bodyPr wrap="square" rtlCol="0">
            <a:spAutoFit/>
          </a:bodyPr>
          <a:lstStyle/>
          <a:p>
            <a:pPr defTabSz="685800"/>
            <a:endParaRPr lang="en-GB" sz="2400" dirty="0">
              <a:solidFill>
                <a:srgbClr val="000000"/>
              </a:solidFill>
              <a:latin typeface="Arial" panose="020B0604020202020204" pitchFamily="34" charset="0"/>
              <a:cs typeface="Arial" panose="020B0604020202020204" pitchFamily="34" charset="0"/>
            </a:endParaRPr>
          </a:p>
          <a:p>
            <a:pPr defTabSz="685800"/>
            <a:r>
              <a:rPr lang="en-GB" sz="2400" dirty="0">
                <a:solidFill>
                  <a:srgbClr val="000000"/>
                </a:solidFill>
                <a:latin typeface="Arial" panose="020B0604020202020204" pitchFamily="34" charset="0"/>
                <a:cs typeface="Arial" panose="020B0604020202020204" pitchFamily="34" charset="0"/>
              </a:rPr>
              <a:t>Craig Mitchell</a:t>
            </a:r>
          </a:p>
          <a:p>
            <a:pPr defTabSz="685800"/>
            <a:r>
              <a:rPr lang="en-GB" sz="2400" dirty="0">
                <a:solidFill>
                  <a:srgbClr val="000000"/>
                </a:solidFill>
                <a:latin typeface="Arial" panose="020B0604020202020204" pitchFamily="34" charset="0"/>
                <a:cs typeface="Arial" panose="020B0604020202020204" pitchFamily="34" charset="0"/>
              </a:rPr>
              <a:t>Head of Waste</a:t>
            </a:r>
          </a:p>
        </p:txBody>
      </p:sp>
    </p:spTree>
    <p:extLst>
      <p:ext uri="{BB962C8B-B14F-4D97-AF65-F5344CB8AC3E}">
        <p14:creationId xmlns:p14="http://schemas.microsoft.com/office/powerpoint/2010/main" val="28967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496E8-28B7-3A45-B9B0-E80C1338BED6}"/>
              </a:ext>
            </a:extLst>
          </p:cNvPr>
          <p:cNvSpPr txBox="1"/>
          <p:nvPr/>
        </p:nvSpPr>
        <p:spPr>
          <a:xfrm>
            <a:off x="428625" y="1228325"/>
            <a:ext cx="8042275" cy="3046988"/>
          </a:xfrm>
          <a:prstGeom prst="rect">
            <a:avLst/>
          </a:prstGeom>
          <a:noFill/>
        </p:spPr>
        <p:txBody>
          <a:bodyPr wrap="square" rtlCol="0">
            <a:spAutoFit/>
          </a:bodyPr>
          <a:lstStyle/>
          <a:p>
            <a:pPr defTabSz="685800"/>
            <a:r>
              <a:rPr lang="en-GB" sz="4500" b="1" dirty="0">
                <a:solidFill>
                  <a:srgbClr val="000000"/>
                </a:solidFill>
                <a:latin typeface="Arial" panose="020B0604020202020204" pitchFamily="34" charset="0"/>
                <a:cs typeface="Arial" panose="020B0604020202020204" pitchFamily="34" charset="0"/>
              </a:rPr>
              <a:t>Presentation</a:t>
            </a:r>
          </a:p>
          <a:p>
            <a:pPr defTabSz="685800"/>
            <a:endParaRPr lang="en-GB" altLang="en-US" sz="1500" b="1" dirty="0">
              <a:solidFill>
                <a:srgbClr val="00000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GB" altLang="en-US" sz="3300" dirty="0">
                <a:solidFill>
                  <a:srgbClr val="000000"/>
                </a:solidFill>
                <a:latin typeface="Arial" panose="020B0604020202020204" pitchFamily="34" charset="0"/>
                <a:cs typeface="Arial" panose="020B0604020202020204" pitchFamily="34" charset="0"/>
              </a:rPr>
              <a:t>Scope </a:t>
            </a:r>
            <a:r>
              <a:rPr lang="en-GB" altLang="en-US" sz="3300">
                <a:solidFill>
                  <a:srgbClr val="000000"/>
                </a:solidFill>
                <a:latin typeface="Arial" panose="020B0604020202020204" pitchFamily="34" charset="0"/>
                <a:cs typeface="Arial" panose="020B0604020202020204" pitchFamily="34" charset="0"/>
              </a:rPr>
              <a:t>and challenge</a:t>
            </a:r>
            <a:endParaRPr lang="en-GB" altLang="en-US" sz="3300" dirty="0">
              <a:solidFill>
                <a:srgbClr val="000000"/>
              </a:solidFill>
              <a:latin typeface="Arial" panose="020B0604020202020204" pitchFamily="34" charset="0"/>
              <a:cs typeface="Arial" panose="020B0604020202020204" pitchFamily="34" charset="0"/>
            </a:endParaRPr>
          </a:p>
          <a:p>
            <a:pPr marL="342900" indent="-342900" defTabSz="685800">
              <a:buFont typeface="Arial" panose="020B0604020202020204" pitchFamily="34" charset="0"/>
              <a:buChar char="•"/>
            </a:pPr>
            <a:r>
              <a:rPr lang="en-GB" altLang="en-US" sz="3300" dirty="0">
                <a:solidFill>
                  <a:srgbClr val="000000"/>
                </a:solidFill>
                <a:latin typeface="Arial" panose="020B0604020202020204" pitchFamily="34" charset="0"/>
                <a:cs typeface="Arial" panose="020B0604020202020204" pitchFamily="34" charset="0"/>
              </a:rPr>
              <a:t>WG/WLGA support programme</a:t>
            </a:r>
          </a:p>
          <a:p>
            <a:pPr marL="342900" indent="-342900" defTabSz="685800">
              <a:buFont typeface="Arial" panose="020B0604020202020204" pitchFamily="34" charset="0"/>
              <a:buChar char="•"/>
            </a:pPr>
            <a:r>
              <a:rPr lang="en-GB" altLang="en-US" sz="3300" dirty="0">
                <a:solidFill>
                  <a:srgbClr val="000000"/>
                </a:solidFill>
                <a:latin typeface="Arial" panose="020B0604020202020204" pitchFamily="34" charset="0"/>
                <a:cs typeface="Arial" panose="020B0604020202020204" pitchFamily="34" charset="0"/>
              </a:rPr>
              <a:t>Wider Resilience Issues</a:t>
            </a:r>
          </a:p>
          <a:p>
            <a:pPr marL="342900" indent="-342900" defTabSz="685800">
              <a:buFont typeface="Arial" panose="020B0604020202020204" pitchFamily="34" charset="0"/>
              <a:buChar char="•"/>
            </a:pPr>
            <a:r>
              <a:rPr lang="en-GB" altLang="en-US" sz="3300" dirty="0">
                <a:solidFill>
                  <a:srgbClr val="000000"/>
                </a:solidFill>
                <a:latin typeface="Arial" panose="020B0604020202020204" pitchFamily="34" charset="0"/>
                <a:cs typeface="Arial" panose="020B0604020202020204" pitchFamily="34" charset="0"/>
              </a:rPr>
              <a:t>Community based activity</a:t>
            </a:r>
            <a:endParaRPr lang="cy-GB" altLang="en-US" sz="3300" dirty="0">
              <a:solidFill>
                <a:srgbClr val="000000"/>
              </a:solidFill>
              <a:latin typeface="Arial" panose="020B0604020202020204"/>
              <a:cs typeface="Arial" panose="020B0604020202020204" pitchFamily="34" charset="0"/>
            </a:endParaRPr>
          </a:p>
        </p:txBody>
      </p:sp>
    </p:spTree>
    <p:extLst>
      <p:ext uri="{BB962C8B-B14F-4D97-AF65-F5344CB8AC3E}">
        <p14:creationId xmlns:p14="http://schemas.microsoft.com/office/powerpoint/2010/main" val="350542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496E8-28B7-3A45-B9B0-E80C1338BED6}"/>
              </a:ext>
            </a:extLst>
          </p:cNvPr>
          <p:cNvSpPr txBox="1"/>
          <p:nvPr/>
        </p:nvSpPr>
        <p:spPr>
          <a:xfrm>
            <a:off x="628650" y="218318"/>
            <a:ext cx="7886699" cy="699516"/>
          </a:xfrm>
          <a:prstGeom prst="rect">
            <a:avLst/>
          </a:prstGeom>
        </p:spPr>
        <p:txBody>
          <a:bodyPr vert="horz" lIns="68580" tIns="34290" rIns="68580" bIns="34290" rtlCol="0" anchor="b">
            <a:normAutofit/>
          </a:bodyPr>
          <a:lstStyle/>
          <a:p>
            <a:pPr defTabSz="685800">
              <a:lnSpc>
                <a:spcPct val="90000"/>
              </a:lnSpc>
              <a:spcBef>
                <a:spcPct val="0"/>
              </a:spcBef>
              <a:spcAft>
                <a:spcPts val="450"/>
              </a:spcAft>
            </a:pPr>
            <a:r>
              <a:rPr lang="en-US" altLang="en-US" sz="4050" dirty="0">
                <a:solidFill>
                  <a:srgbClr val="000000"/>
                </a:solidFill>
                <a:latin typeface="Arial" panose="020B0604020202020204"/>
              </a:rPr>
              <a:t>         </a:t>
            </a:r>
            <a:r>
              <a:rPr lang="en-US" altLang="en-US" sz="2700" dirty="0">
                <a:solidFill>
                  <a:srgbClr val="000000"/>
                </a:solidFill>
                <a:latin typeface="Arial" panose="020B0604020202020204"/>
              </a:rPr>
              <a:t>Emissions</a:t>
            </a:r>
            <a:endParaRPr lang="en-US" altLang="en-US" sz="4050" dirty="0">
              <a:solidFill>
                <a:srgbClr val="000000"/>
              </a:solidFill>
              <a:latin typeface="Arial" panose="020B0604020202020204"/>
            </a:endParaRPr>
          </a:p>
        </p:txBody>
      </p:sp>
      <p:pic>
        <p:nvPicPr>
          <p:cNvPr id="2" name="Picture 1">
            <a:extLst>
              <a:ext uri="{FF2B5EF4-FFF2-40B4-BE49-F238E27FC236}">
                <a16:creationId xmlns:a16="http://schemas.microsoft.com/office/drawing/2014/main" id="{FDCCE173-01A8-59E7-21EA-C7D7D8946AEC}"/>
              </a:ext>
            </a:extLst>
          </p:cNvPr>
          <p:cNvPicPr>
            <a:picLocks noChangeAspect="1"/>
          </p:cNvPicPr>
          <p:nvPr/>
        </p:nvPicPr>
        <p:blipFill>
          <a:blip r:embed="rId2"/>
          <a:stretch>
            <a:fillRect/>
          </a:stretch>
        </p:blipFill>
        <p:spPr>
          <a:xfrm>
            <a:off x="1611631" y="774955"/>
            <a:ext cx="6830567" cy="3953456"/>
          </a:xfrm>
          <a:prstGeom prst="rect">
            <a:avLst/>
          </a:prstGeom>
        </p:spPr>
      </p:pic>
    </p:spTree>
    <p:extLst>
      <p:ext uri="{BB962C8B-B14F-4D97-AF65-F5344CB8AC3E}">
        <p14:creationId xmlns:p14="http://schemas.microsoft.com/office/powerpoint/2010/main" val="333816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D7706-EE3B-E9C0-5512-5C655D5F1C3E}"/>
              </a:ext>
            </a:extLst>
          </p:cNvPr>
          <p:cNvSpPr>
            <a:spLocks noGrp="1"/>
          </p:cNvSpPr>
          <p:nvPr>
            <p:ph idx="1"/>
          </p:nvPr>
        </p:nvSpPr>
        <p:spPr>
          <a:xfrm>
            <a:off x="530975" y="1122803"/>
            <a:ext cx="7843711" cy="1493926"/>
          </a:xfrm>
        </p:spPr>
        <p:txBody>
          <a:bodyPr>
            <a:noAutofit/>
          </a:bodyPr>
          <a:lstStyle/>
          <a:p>
            <a:pPr algn="ctr"/>
            <a:r>
              <a:rPr lang="en-GB" sz="3000" b="1" dirty="0"/>
              <a:t>“By 2030, choosing zero carbon will be routine, culturally embedded and self-regulating across the Welsh public sector” </a:t>
            </a:r>
          </a:p>
        </p:txBody>
      </p:sp>
      <p:sp>
        <p:nvSpPr>
          <p:cNvPr id="6" name="Title 1">
            <a:extLst>
              <a:ext uri="{FF2B5EF4-FFF2-40B4-BE49-F238E27FC236}">
                <a16:creationId xmlns:a16="http://schemas.microsoft.com/office/drawing/2014/main" id="{6DAC7477-CA52-3CD9-60BB-F378A1AADBD4}"/>
              </a:ext>
            </a:extLst>
          </p:cNvPr>
          <p:cNvSpPr>
            <a:spLocks noGrp="1"/>
          </p:cNvSpPr>
          <p:nvPr>
            <p:ph type="title"/>
          </p:nvPr>
        </p:nvSpPr>
        <p:spPr>
          <a:xfrm>
            <a:off x="202099" y="106012"/>
            <a:ext cx="7258050" cy="731960"/>
          </a:xfrm>
        </p:spPr>
        <p:txBody>
          <a:bodyPr>
            <a:normAutofit/>
          </a:bodyPr>
          <a:lstStyle/>
          <a:p>
            <a:r>
              <a:rPr lang="en-GB" sz="2700" b="1" dirty="0"/>
              <a:t>The Challenge</a:t>
            </a:r>
          </a:p>
        </p:txBody>
      </p:sp>
      <p:sp>
        <p:nvSpPr>
          <p:cNvPr id="7" name="Content Placeholder 2">
            <a:extLst>
              <a:ext uri="{FF2B5EF4-FFF2-40B4-BE49-F238E27FC236}">
                <a16:creationId xmlns:a16="http://schemas.microsoft.com/office/drawing/2014/main" id="{E27E7E98-10AE-8D3C-C4A5-0114294DB343}"/>
              </a:ext>
            </a:extLst>
          </p:cNvPr>
          <p:cNvSpPr txBox="1">
            <a:spLocks/>
          </p:cNvSpPr>
          <p:nvPr/>
        </p:nvSpPr>
        <p:spPr>
          <a:xfrm>
            <a:off x="530974" y="3543562"/>
            <a:ext cx="7843711" cy="1493926"/>
          </a:xfrm>
          <a:prstGeom prst="rect">
            <a:avLst/>
          </a:prstGeom>
        </p:spPr>
        <p:txBody>
          <a:bodyPr vert="horz" lIns="68580" tIns="34290" rIns="68580" bIns="3429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spcBef>
                <a:spcPts val="750"/>
              </a:spcBef>
            </a:pPr>
            <a:r>
              <a:rPr lang="en-GB" sz="2100" dirty="0">
                <a:solidFill>
                  <a:srgbClr val="000000"/>
                </a:solidFill>
              </a:rPr>
              <a:t>The Transition &amp; Recovery Support Programme is a Welsh Government funded programme that supports local authorities as they work towards net zero carbon by 2030. </a:t>
            </a:r>
          </a:p>
        </p:txBody>
      </p:sp>
    </p:spTree>
    <p:extLst>
      <p:ext uri="{BB962C8B-B14F-4D97-AF65-F5344CB8AC3E}">
        <p14:creationId xmlns:p14="http://schemas.microsoft.com/office/powerpoint/2010/main" val="350072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39B6-5807-600E-83BE-68D108894123}"/>
              </a:ext>
            </a:extLst>
          </p:cNvPr>
          <p:cNvSpPr>
            <a:spLocks noGrp="1"/>
          </p:cNvSpPr>
          <p:nvPr>
            <p:ph type="title"/>
          </p:nvPr>
        </p:nvSpPr>
        <p:spPr/>
        <p:txBody>
          <a:bodyPr>
            <a:normAutofit fontScale="90000"/>
          </a:bodyPr>
          <a:lstStyle/>
          <a:p>
            <a:endParaRPr lang="en-GB" dirty="0"/>
          </a:p>
        </p:txBody>
      </p:sp>
      <p:sp>
        <p:nvSpPr>
          <p:cNvPr id="3" name="Content Placeholder 2">
            <a:extLst>
              <a:ext uri="{FF2B5EF4-FFF2-40B4-BE49-F238E27FC236}">
                <a16:creationId xmlns:a16="http://schemas.microsoft.com/office/drawing/2014/main" id="{8225D9B5-0117-A0DC-AFD4-40F775F5C011}"/>
              </a:ext>
            </a:extLst>
          </p:cNvPr>
          <p:cNvSpPr>
            <a:spLocks noGrp="1"/>
          </p:cNvSpPr>
          <p:nvPr>
            <p:ph idx="1"/>
          </p:nvPr>
        </p:nvSpPr>
        <p:spPr>
          <a:xfrm>
            <a:off x="628650" y="1354561"/>
            <a:ext cx="6392228" cy="1898675"/>
          </a:xfrm>
        </p:spPr>
        <p:txBody>
          <a:bodyPr>
            <a:noAutofit/>
          </a:bodyPr>
          <a:lstStyle/>
          <a:p>
            <a:r>
              <a:rPr lang="en-GB" sz="2100" dirty="0"/>
              <a:t>Partnership Council</a:t>
            </a:r>
          </a:p>
          <a:p>
            <a:pPr marL="214313" indent="-214313">
              <a:buFontTx/>
              <a:buChar char="-"/>
            </a:pPr>
            <a:r>
              <a:rPr lang="en-GB" sz="2100" dirty="0"/>
              <a:t>Decarbonisation Strategy Panel</a:t>
            </a:r>
          </a:p>
          <a:p>
            <a:pPr marL="214313" indent="-214313">
              <a:buFontTx/>
              <a:buChar char="-"/>
            </a:pPr>
            <a:r>
              <a:rPr lang="en-GB" sz="2100" dirty="0"/>
              <a:t>Council Decarbonisation strategies</a:t>
            </a:r>
          </a:p>
          <a:p>
            <a:pPr marL="214313" indent="-214313">
              <a:buFontTx/>
              <a:buChar char="-"/>
            </a:pPr>
            <a:r>
              <a:rPr lang="en-GB" sz="2100" dirty="0"/>
              <a:t>Corporate Joint Committees – Economic Well Being, Transport and Planning</a:t>
            </a:r>
          </a:p>
        </p:txBody>
      </p:sp>
      <p:sp>
        <p:nvSpPr>
          <p:cNvPr id="4" name="Text Placeholder 3">
            <a:extLst>
              <a:ext uri="{FF2B5EF4-FFF2-40B4-BE49-F238E27FC236}">
                <a16:creationId xmlns:a16="http://schemas.microsoft.com/office/drawing/2014/main" id="{B281ABEA-3BAE-7A99-87BA-ED584B8DB8AB}"/>
              </a:ext>
            </a:extLst>
          </p:cNvPr>
          <p:cNvSpPr>
            <a:spLocks noGrp="1"/>
          </p:cNvSpPr>
          <p:nvPr>
            <p:ph type="body" sz="quarter" idx="10"/>
          </p:nvPr>
        </p:nvSpPr>
        <p:spPr>
          <a:xfrm>
            <a:off x="628650" y="711437"/>
            <a:ext cx="6392466" cy="643124"/>
          </a:xfrm>
        </p:spPr>
        <p:txBody>
          <a:bodyPr>
            <a:normAutofit lnSpcReduction="10000"/>
          </a:bodyPr>
          <a:lstStyle/>
          <a:p>
            <a:r>
              <a:rPr lang="en-GB" sz="4050" dirty="0"/>
              <a:t>Governance Issues</a:t>
            </a:r>
          </a:p>
        </p:txBody>
      </p:sp>
      <p:sp>
        <p:nvSpPr>
          <p:cNvPr id="5" name="Content Placeholder 4">
            <a:extLst>
              <a:ext uri="{FF2B5EF4-FFF2-40B4-BE49-F238E27FC236}">
                <a16:creationId xmlns:a16="http://schemas.microsoft.com/office/drawing/2014/main" id="{84079EB3-B50D-1E19-C588-09541FF588E3}"/>
              </a:ext>
            </a:extLst>
          </p:cNvPr>
          <p:cNvSpPr>
            <a:spLocks noGrp="1"/>
          </p:cNvSpPr>
          <p:nvPr>
            <p:ph idx="11"/>
          </p:nvPr>
        </p:nvSpPr>
        <p:spPr>
          <a:xfrm>
            <a:off x="619744" y="3448228"/>
            <a:ext cx="6392228" cy="1298933"/>
          </a:xfrm>
        </p:spPr>
        <p:txBody>
          <a:bodyPr>
            <a:normAutofit/>
          </a:bodyPr>
          <a:lstStyle/>
          <a:p>
            <a:r>
              <a:rPr lang="en-GB" sz="2100" dirty="0"/>
              <a:t>Ministerial Programme Board – Focus on Circular Economy</a:t>
            </a:r>
          </a:p>
          <a:p>
            <a:r>
              <a:rPr lang="en-GB" sz="2100" dirty="0"/>
              <a:t>4 Regional MPB’s</a:t>
            </a:r>
          </a:p>
        </p:txBody>
      </p:sp>
    </p:spTree>
    <p:extLst>
      <p:ext uri="{BB962C8B-B14F-4D97-AF65-F5344CB8AC3E}">
        <p14:creationId xmlns:p14="http://schemas.microsoft.com/office/powerpoint/2010/main" val="281974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0496E8-28B7-3A45-B9B0-E80C1338BED6}"/>
              </a:ext>
            </a:extLst>
          </p:cNvPr>
          <p:cNvSpPr txBox="1"/>
          <p:nvPr/>
        </p:nvSpPr>
        <p:spPr>
          <a:xfrm>
            <a:off x="428625" y="1228325"/>
            <a:ext cx="8042275" cy="1477328"/>
          </a:xfrm>
          <a:prstGeom prst="rect">
            <a:avLst/>
          </a:prstGeom>
          <a:noFill/>
        </p:spPr>
        <p:txBody>
          <a:bodyPr wrap="square" rtlCol="0">
            <a:spAutoFit/>
          </a:bodyPr>
          <a:lstStyle/>
          <a:p>
            <a:pPr defTabSz="685800"/>
            <a:r>
              <a:rPr lang="en-GB" sz="4500" b="1" dirty="0">
                <a:solidFill>
                  <a:srgbClr val="000000"/>
                </a:solidFill>
                <a:latin typeface="Arial" panose="020B0604020202020204" pitchFamily="34" charset="0"/>
                <a:cs typeface="Arial" panose="020B0604020202020204" pitchFamily="34" charset="0"/>
              </a:rPr>
              <a:t>Transition &amp; Recovery Support Programme </a:t>
            </a:r>
            <a:endParaRPr lang="cy-GB" altLang="en-US" sz="4500" dirty="0">
              <a:solidFill>
                <a:srgbClr val="000000"/>
              </a:solidFill>
              <a:latin typeface="Arial" panose="020B0604020202020204"/>
              <a:cs typeface="Arial" panose="020B0604020202020204" pitchFamily="34" charset="0"/>
            </a:endParaRPr>
          </a:p>
        </p:txBody>
      </p:sp>
      <p:sp>
        <p:nvSpPr>
          <p:cNvPr id="9" name="TextBox 8">
            <a:extLst>
              <a:ext uri="{FF2B5EF4-FFF2-40B4-BE49-F238E27FC236}">
                <a16:creationId xmlns:a16="http://schemas.microsoft.com/office/drawing/2014/main" id="{CED5E061-4681-934C-BC64-E2C4C808FB2A}"/>
              </a:ext>
            </a:extLst>
          </p:cNvPr>
          <p:cNvSpPr txBox="1"/>
          <p:nvPr/>
        </p:nvSpPr>
        <p:spPr>
          <a:xfrm>
            <a:off x="428625" y="2784213"/>
            <a:ext cx="6403658" cy="461665"/>
          </a:xfrm>
          <a:prstGeom prst="rect">
            <a:avLst/>
          </a:prstGeom>
          <a:noFill/>
        </p:spPr>
        <p:txBody>
          <a:bodyPr wrap="square" rtlCol="0">
            <a:spAutoFit/>
          </a:bodyPr>
          <a:lstStyle/>
          <a:p>
            <a:pPr defTabSz="685800"/>
            <a:r>
              <a:rPr lang="en-GB" sz="2400" dirty="0">
                <a:solidFill>
                  <a:srgbClr val="000000"/>
                </a:solidFill>
                <a:latin typeface="Arial" panose="020B0604020202020204" pitchFamily="34" charset="0"/>
                <a:cs typeface="Arial" panose="020B0604020202020204" pitchFamily="34" charset="0"/>
              </a:rPr>
              <a:t>Programme Overview</a:t>
            </a:r>
          </a:p>
        </p:txBody>
      </p:sp>
    </p:spTree>
    <p:extLst>
      <p:ext uri="{BB962C8B-B14F-4D97-AF65-F5344CB8AC3E}">
        <p14:creationId xmlns:p14="http://schemas.microsoft.com/office/powerpoint/2010/main" val="221709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56C049-21F0-479B-8968-986CAAB0A37B}"/>
              </a:ext>
            </a:extLst>
          </p:cNvPr>
          <p:cNvSpPr/>
          <p:nvPr/>
        </p:nvSpPr>
        <p:spPr>
          <a:xfrm>
            <a:off x="626452" y="3171825"/>
            <a:ext cx="7372350" cy="1140802"/>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6" name="TextBox 5">
            <a:extLst>
              <a:ext uri="{FF2B5EF4-FFF2-40B4-BE49-F238E27FC236}">
                <a16:creationId xmlns:a16="http://schemas.microsoft.com/office/drawing/2014/main" id="{CF01F1C3-8F59-4793-90CD-B355479203C2}"/>
              </a:ext>
            </a:extLst>
          </p:cNvPr>
          <p:cNvSpPr txBox="1"/>
          <p:nvPr/>
        </p:nvSpPr>
        <p:spPr>
          <a:xfrm>
            <a:off x="453803" y="1039916"/>
            <a:ext cx="2321170" cy="1477328"/>
          </a:xfrm>
          <a:prstGeom prst="rect">
            <a:avLst/>
          </a:prstGeom>
          <a:solidFill>
            <a:schemeClr val="tx1"/>
          </a:solidFill>
          <a:ln>
            <a:solidFill>
              <a:schemeClr val="bg1">
                <a:lumMod val="95000"/>
              </a:schemeClr>
            </a:solidFill>
          </a:ln>
        </p:spPr>
        <p:txBody>
          <a:bodyPr wrap="square" rtlCol="0">
            <a:spAutoFit/>
          </a:bodyPr>
          <a:lstStyle/>
          <a:p>
            <a:pPr algn="ctr" defTabSz="685800"/>
            <a:r>
              <a:rPr lang="en-GB" sz="1500" dirty="0">
                <a:solidFill>
                  <a:srgbClr val="FFFFFF"/>
                </a:solidFill>
                <a:latin typeface="Arial" panose="020B0604020202020204"/>
              </a:rPr>
              <a:t>Deep dives with Climate Strategy Panel on;</a:t>
            </a:r>
          </a:p>
          <a:p>
            <a:pPr marL="257175" indent="-257175" algn="ctr" defTabSz="685800">
              <a:buFontTx/>
              <a:buChar char="-"/>
            </a:pPr>
            <a:r>
              <a:rPr lang="en-GB" sz="1500" dirty="0">
                <a:solidFill>
                  <a:srgbClr val="FFFFFF"/>
                </a:solidFill>
                <a:latin typeface="Arial" panose="020B0604020202020204"/>
              </a:rPr>
              <a:t>Procurement</a:t>
            </a:r>
          </a:p>
          <a:p>
            <a:pPr marL="257175" indent="-257175" algn="ctr" defTabSz="685800">
              <a:buFontTx/>
              <a:buChar char="-"/>
            </a:pPr>
            <a:r>
              <a:rPr lang="en-GB" sz="1500" dirty="0">
                <a:solidFill>
                  <a:srgbClr val="FFFFFF"/>
                </a:solidFill>
                <a:latin typeface="Arial" panose="020B0604020202020204"/>
              </a:rPr>
              <a:t>Buildings</a:t>
            </a:r>
          </a:p>
          <a:p>
            <a:pPr marL="257175" indent="-257175" algn="ctr" defTabSz="685800">
              <a:buFontTx/>
              <a:buChar char="-"/>
            </a:pPr>
            <a:r>
              <a:rPr lang="en-GB" sz="1500" dirty="0">
                <a:solidFill>
                  <a:srgbClr val="FFFFFF"/>
                </a:solidFill>
                <a:latin typeface="Arial" panose="020B0604020202020204"/>
              </a:rPr>
              <a:t>Land Use</a:t>
            </a:r>
          </a:p>
          <a:p>
            <a:pPr marL="257175" indent="-257175" algn="ctr" defTabSz="685800">
              <a:buFontTx/>
              <a:buChar char="-"/>
            </a:pPr>
            <a:r>
              <a:rPr lang="en-GB" sz="1500" dirty="0">
                <a:solidFill>
                  <a:srgbClr val="FFFFFF"/>
                </a:solidFill>
                <a:latin typeface="Arial" panose="020B0604020202020204"/>
              </a:rPr>
              <a:t>Transport &amp; Mobility</a:t>
            </a:r>
          </a:p>
        </p:txBody>
      </p:sp>
      <p:sp>
        <p:nvSpPr>
          <p:cNvPr id="7" name="TextBox 6">
            <a:extLst>
              <a:ext uri="{FF2B5EF4-FFF2-40B4-BE49-F238E27FC236}">
                <a16:creationId xmlns:a16="http://schemas.microsoft.com/office/drawing/2014/main" id="{AF9AE492-3B46-4F1C-AFBB-57015B82E539}"/>
              </a:ext>
            </a:extLst>
          </p:cNvPr>
          <p:cNvSpPr txBox="1"/>
          <p:nvPr/>
        </p:nvSpPr>
        <p:spPr>
          <a:xfrm>
            <a:off x="5596872" y="1213100"/>
            <a:ext cx="2321170" cy="1246495"/>
          </a:xfrm>
          <a:prstGeom prst="rect">
            <a:avLst/>
          </a:prstGeom>
          <a:solidFill>
            <a:schemeClr val="tx1"/>
          </a:solidFill>
          <a:ln>
            <a:solidFill>
              <a:schemeClr val="bg1">
                <a:lumMod val="95000"/>
              </a:schemeClr>
            </a:solidFill>
          </a:ln>
        </p:spPr>
        <p:txBody>
          <a:bodyPr wrap="square" rtlCol="0">
            <a:spAutoFit/>
          </a:bodyPr>
          <a:lstStyle/>
          <a:p>
            <a:pPr algn="ctr" defTabSz="685800"/>
            <a:r>
              <a:rPr lang="en-GB" sz="1500" dirty="0">
                <a:solidFill>
                  <a:srgbClr val="FFFFFF"/>
                </a:solidFill>
                <a:latin typeface="Arial" panose="020B0604020202020204"/>
              </a:rPr>
              <a:t>A detailed review of local authority decarbonisation action plans </a:t>
            </a:r>
          </a:p>
          <a:p>
            <a:pPr algn="ctr" defTabSz="685800"/>
            <a:r>
              <a:rPr lang="en-GB" sz="1500" dirty="0">
                <a:solidFill>
                  <a:srgbClr val="FFFFFF"/>
                </a:solidFill>
                <a:latin typeface="Arial" panose="020B0604020202020204"/>
              </a:rPr>
              <a:t>(available on WLGA website) </a:t>
            </a:r>
          </a:p>
        </p:txBody>
      </p:sp>
      <p:sp>
        <p:nvSpPr>
          <p:cNvPr id="8" name="TextBox 7">
            <a:extLst>
              <a:ext uri="{FF2B5EF4-FFF2-40B4-BE49-F238E27FC236}">
                <a16:creationId xmlns:a16="http://schemas.microsoft.com/office/drawing/2014/main" id="{868409D3-A487-4F3E-8F85-1867B2D565CF}"/>
              </a:ext>
            </a:extLst>
          </p:cNvPr>
          <p:cNvSpPr txBox="1"/>
          <p:nvPr/>
        </p:nvSpPr>
        <p:spPr>
          <a:xfrm>
            <a:off x="778120" y="3270739"/>
            <a:ext cx="1556238" cy="300082"/>
          </a:xfrm>
          <a:prstGeom prst="rect">
            <a:avLst/>
          </a:prstGeom>
          <a:solidFill>
            <a:schemeClr val="bg1"/>
          </a:solidFill>
        </p:spPr>
        <p:txBody>
          <a:bodyPr wrap="square" rtlCol="0">
            <a:spAutoFit/>
          </a:bodyPr>
          <a:lstStyle/>
          <a:p>
            <a:pPr defTabSz="685800"/>
            <a:endParaRPr lang="en-GB" sz="1350" dirty="0">
              <a:solidFill>
                <a:srgbClr val="000000"/>
              </a:solidFill>
              <a:latin typeface="Arial" panose="020B0604020202020204"/>
            </a:endParaRPr>
          </a:p>
        </p:txBody>
      </p:sp>
      <p:sp>
        <p:nvSpPr>
          <p:cNvPr id="9" name="TextBox 8">
            <a:extLst>
              <a:ext uri="{FF2B5EF4-FFF2-40B4-BE49-F238E27FC236}">
                <a16:creationId xmlns:a16="http://schemas.microsoft.com/office/drawing/2014/main" id="{0505318E-65CC-46DB-8949-819C26E8667A}"/>
              </a:ext>
            </a:extLst>
          </p:cNvPr>
          <p:cNvSpPr txBox="1"/>
          <p:nvPr/>
        </p:nvSpPr>
        <p:spPr>
          <a:xfrm>
            <a:off x="2627804" y="3270739"/>
            <a:ext cx="1556238" cy="300082"/>
          </a:xfrm>
          <a:prstGeom prst="rect">
            <a:avLst/>
          </a:prstGeom>
          <a:solidFill>
            <a:schemeClr val="bg1"/>
          </a:solidFill>
        </p:spPr>
        <p:txBody>
          <a:bodyPr wrap="square" rtlCol="0">
            <a:spAutoFit/>
          </a:bodyPr>
          <a:lstStyle/>
          <a:p>
            <a:pPr defTabSz="685800"/>
            <a:endParaRPr lang="en-GB" sz="1350" dirty="0">
              <a:solidFill>
                <a:srgbClr val="000000"/>
              </a:solidFill>
              <a:latin typeface="Arial" panose="020B0604020202020204"/>
            </a:endParaRPr>
          </a:p>
        </p:txBody>
      </p:sp>
      <p:sp>
        <p:nvSpPr>
          <p:cNvPr id="10" name="TextBox 9">
            <a:extLst>
              <a:ext uri="{FF2B5EF4-FFF2-40B4-BE49-F238E27FC236}">
                <a16:creationId xmlns:a16="http://schemas.microsoft.com/office/drawing/2014/main" id="{A5DB60F0-F7CF-427F-80FE-8F1CA81A1F8E}"/>
              </a:ext>
            </a:extLst>
          </p:cNvPr>
          <p:cNvSpPr txBox="1"/>
          <p:nvPr/>
        </p:nvSpPr>
        <p:spPr>
          <a:xfrm>
            <a:off x="4477487" y="3270739"/>
            <a:ext cx="1556238" cy="300082"/>
          </a:xfrm>
          <a:prstGeom prst="rect">
            <a:avLst/>
          </a:prstGeom>
          <a:solidFill>
            <a:schemeClr val="bg1"/>
          </a:solidFill>
        </p:spPr>
        <p:txBody>
          <a:bodyPr wrap="square" rtlCol="0">
            <a:spAutoFit/>
          </a:bodyPr>
          <a:lstStyle/>
          <a:p>
            <a:pPr defTabSz="685800"/>
            <a:endParaRPr lang="en-GB" sz="1350" dirty="0">
              <a:solidFill>
                <a:srgbClr val="000000"/>
              </a:solidFill>
              <a:latin typeface="Arial" panose="020B0604020202020204"/>
            </a:endParaRPr>
          </a:p>
        </p:txBody>
      </p:sp>
      <p:sp>
        <p:nvSpPr>
          <p:cNvPr id="11" name="TextBox 10">
            <a:extLst>
              <a:ext uri="{FF2B5EF4-FFF2-40B4-BE49-F238E27FC236}">
                <a16:creationId xmlns:a16="http://schemas.microsoft.com/office/drawing/2014/main" id="{EFFEFDD2-CBF7-4EB5-BF30-BF6586CE5D3D}"/>
              </a:ext>
            </a:extLst>
          </p:cNvPr>
          <p:cNvSpPr txBox="1"/>
          <p:nvPr/>
        </p:nvSpPr>
        <p:spPr>
          <a:xfrm>
            <a:off x="6319476" y="3270739"/>
            <a:ext cx="1556238" cy="300082"/>
          </a:xfrm>
          <a:prstGeom prst="rect">
            <a:avLst/>
          </a:prstGeom>
          <a:solidFill>
            <a:schemeClr val="bg1"/>
          </a:solidFill>
        </p:spPr>
        <p:txBody>
          <a:bodyPr wrap="square" rtlCol="0">
            <a:spAutoFit/>
          </a:bodyPr>
          <a:lstStyle/>
          <a:p>
            <a:pPr defTabSz="685800"/>
            <a:endParaRPr lang="en-GB" sz="1350" dirty="0">
              <a:solidFill>
                <a:srgbClr val="000000"/>
              </a:solidFill>
              <a:latin typeface="Arial" panose="020B0604020202020204"/>
            </a:endParaRPr>
          </a:p>
        </p:txBody>
      </p:sp>
      <p:sp>
        <p:nvSpPr>
          <p:cNvPr id="12" name="Left Brace 11">
            <a:extLst>
              <a:ext uri="{FF2B5EF4-FFF2-40B4-BE49-F238E27FC236}">
                <a16:creationId xmlns:a16="http://schemas.microsoft.com/office/drawing/2014/main" id="{924216EE-1374-4FD0-8DC3-38FADA4FE7F2}"/>
              </a:ext>
            </a:extLst>
          </p:cNvPr>
          <p:cNvSpPr/>
          <p:nvPr/>
        </p:nvSpPr>
        <p:spPr>
          <a:xfrm rot="16200000">
            <a:off x="3826398" y="839205"/>
            <a:ext cx="590000" cy="38246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GB" sz="1350">
              <a:solidFill>
                <a:srgbClr val="000000"/>
              </a:solidFill>
              <a:latin typeface="Arial" panose="020B0604020202020204"/>
            </a:endParaRPr>
          </a:p>
        </p:txBody>
      </p:sp>
      <p:sp>
        <p:nvSpPr>
          <p:cNvPr id="14" name="TextBox 13">
            <a:extLst>
              <a:ext uri="{FF2B5EF4-FFF2-40B4-BE49-F238E27FC236}">
                <a16:creationId xmlns:a16="http://schemas.microsoft.com/office/drawing/2014/main" id="{B386BCA5-88F6-45E1-8840-79C009E9F7A3}"/>
              </a:ext>
            </a:extLst>
          </p:cNvPr>
          <p:cNvSpPr txBox="1"/>
          <p:nvPr/>
        </p:nvSpPr>
        <p:spPr>
          <a:xfrm>
            <a:off x="890221" y="3395977"/>
            <a:ext cx="1318846" cy="715581"/>
          </a:xfrm>
          <a:prstGeom prst="rect">
            <a:avLst/>
          </a:prstGeom>
          <a:noFill/>
        </p:spPr>
        <p:txBody>
          <a:bodyPr wrap="square" rtlCol="0">
            <a:spAutoFit/>
          </a:bodyPr>
          <a:lstStyle/>
          <a:p>
            <a:pPr algn="ctr" defTabSz="685800"/>
            <a:r>
              <a:rPr lang="en-GB" sz="1350" dirty="0">
                <a:solidFill>
                  <a:srgbClr val="000000"/>
                </a:solidFill>
                <a:latin typeface="Arial" panose="020B0604020202020204"/>
              </a:rPr>
              <a:t>Leadership &amp; Behaviour Change</a:t>
            </a:r>
          </a:p>
        </p:txBody>
      </p:sp>
      <p:sp>
        <p:nvSpPr>
          <p:cNvPr id="15" name="TextBox 14">
            <a:extLst>
              <a:ext uri="{FF2B5EF4-FFF2-40B4-BE49-F238E27FC236}">
                <a16:creationId xmlns:a16="http://schemas.microsoft.com/office/drawing/2014/main" id="{1C51536E-62CB-450B-9C7E-8A7CD1756830}"/>
              </a:ext>
            </a:extLst>
          </p:cNvPr>
          <p:cNvSpPr txBox="1"/>
          <p:nvPr/>
        </p:nvSpPr>
        <p:spPr>
          <a:xfrm>
            <a:off x="2687152" y="3510555"/>
            <a:ext cx="1437542" cy="507831"/>
          </a:xfrm>
          <a:prstGeom prst="rect">
            <a:avLst/>
          </a:prstGeom>
          <a:noFill/>
        </p:spPr>
        <p:txBody>
          <a:bodyPr wrap="square" rtlCol="0">
            <a:spAutoFit/>
          </a:bodyPr>
          <a:lstStyle/>
          <a:p>
            <a:pPr algn="ctr" defTabSz="685800"/>
            <a:r>
              <a:rPr lang="en-GB" sz="1350" dirty="0">
                <a:solidFill>
                  <a:srgbClr val="000000"/>
                </a:solidFill>
                <a:latin typeface="Arial" panose="020B0604020202020204"/>
              </a:rPr>
              <a:t>Land Based Decarbonisation</a:t>
            </a:r>
          </a:p>
        </p:txBody>
      </p:sp>
      <p:sp>
        <p:nvSpPr>
          <p:cNvPr id="16" name="TextBox 15">
            <a:extLst>
              <a:ext uri="{FF2B5EF4-FFF2-40B4-BE49-F238E27FC236}">
                <a16:creationId xmlns:a16="http://schemas.microsoft.com/office/drawing/2014/main" id="{15D4F4C7-9DC8-4F19-AAB6-B84F21717E6E}"/>
              </a:ext>
            </a:extLst>
          </p:cNvPr>
          <p:cNvSpPr txBox="1"/>
          <p:nvPr/>
        </p:nvSpPr>
        <p:spPr>
          <a:xfrm>
            <a:off x="4572000" y="3391346"/>
            <a:ext cx="1318846" cy="715581"/>
          </a:xfrm>
          <a:prstGeom prst="rect">
            <a:avLst/>
          </a:prstGeom>
          <a:noFill/>
        </p:spPr>
        <p:txBody>
          <a:bodyPr wrap="square" rtlCol="0">
            <a:spAutoFit/>
          </a:bodyPr>
          <a:lstStyle/>
          <a:p>
            <a:pPr algn="ctr" defTabSz="685800"/>
            <a:r>
              <a:rPr lang="en-GB" sz="1350" dirty="0">
                <a:solidFill>
                  <a:srgbClr val="000000"/>
                </a:solidFill>
                <a:latin typeface="Arial" panose="020B0604020202020204"/>
              </a:rPr>
              <a:t>Low carbon infrastructure and transport</a:t>
            </a:r>
          </a:p>
        </p:txBody>
      </p:sp>
      <p:sp>
        <p:nvSpPr>
          <p:cNvPr id="17" name="TextBox 16">
            <a:extLst>
              <a:ext uri="{FF2B5EF4-FFF2-40B4-BE49-F238E27FC236}">
                <a16:creationId xmlns:a16="http://schemas.microsoft.com/office/drawing/2014/main" id="{869EE9A8-3487-42E6-89D0-88BC1914E6CE}"/>
              </a:ext>
            </a:extLst>
          </p:cNvPr>
          <p:cNvSpPr txBox="1"/>
          <p:nvPr/>
        </p:nvSpPr>
        <p:spPr>
          <a:xfrm>
            <a:off x="6327172" y="3406680"/>
            <a:ext cx="1548542" cy="715581"/>
          </a:xfrm>
          <a:prstGeom prst="rect">
            <a:avLst/>
          </a:prstGeom>
          <a:noFill/>
        </p:spPr>
        <p:txBody>
          <a:bodyPr wrap="square" rtlCol="0">
            <a:spAutoFit/>
          </a:bodyPr>
          <a:lstStyle/>
          <a:p>
            <a:pPr algn="ctr" defTabSz="685800"/>
            <a:r>
              <a:rPr lang="en-GB" sz="1350" dirty="0">
                <a:solidFill>
                  <a:srgbClr val="000000"/>
                </a:solidFill>
                <a:latin typeface="Arial" panose="020B0604020202020204"/>
              </a:rPr>
              <a:t>Procurement and reducing scope 3 emissions </a:t>
            </a:r>
          </a:p>
        </p:txBody>
      </p:sp>
      <p:sp>
        <p:nvSpPr>
          <p:cNvPr id="18" name="Title 1">
            <a:extLst>
              <a:ext uri="{FF2B5EF4-FFF2-40B4-BE49-F238E27FC236}">
                <a16:creationId xmlns:a16="http://schemas.microsoft.com/office/drawing/2014/main" id="{59174ED7-57CB-42DA-BDB3-7EC63D29E656}"/>
              </a:ext>
            </a:extLst>
          </p:cNvPr>
          <p:cNvSpPr>
            <a:spLocks noGrp="1"/>
          </p:cNvSpPr>
          <p:nvPr>
            <p:ph type="title"/>
          </p:nvPr>
        </p:nvSpPr>
        <p:spPr>
          <a:xfrm>
            <a:off x="202099" y="106012"/>
            <a:ext cx="7258050" cy="731960"/>
          </a:xfrm>
        </p:spPr>
        <p:txBody>
          <a:bodyPr>
            <a:normAutofit/>
          </a:bodyPr>
          <a:lstStyle/>
          <a:p>
            <a:r>
              <a:rPr lang="en-GB" b="1" dirty="0"/>
              <a:t>Developing </a:t>
            </a:r>
            <a:r>
              <a:rPr lang="en-GB" b="1" dirty="0" err="1"/>
              <a:t>TaRSP</a:t>
            </a:r>
            <a:r>
              <a:rPr lang="en-GB" b="1" dirty="0"/>
              <a:t> support </a:t>
            </a:r>
          </a:p>
        </p:txBody>
      </p:sp>
      <p:sp>
        <p:nvSpPr>
          <p:cNvPr id="19" name="TextBox 18">
            <a:extLst>
              <a:ext uri="{FF2B5EF4-FFF2-40B4-BE49-F238E27FC236}">
                <a16:creationId xmlns:a16="http://schemas.microsoft.com/office/drawing/2014/main" id="{EBDB238B-F6E0-43F8-9031-B496DCD6E361}"/>
              </a:ext>
            </a:extLst>
          </p:cNvPr>
          <p:cNvSpPr txBox="1"/>
          <p:nvPr/>
        </p:nvSpPr>
        <p:spPr>
          <a:xfrm>
            <a:off x="3023457" y="1155332"/>
            <a:ext cx="2321170" cy="553998"/>
          </a:xfrm>
          <a:prstGeom prst="rect">
            <a:avLst/>
          </a:prstGeom>
          <a:solidFill>
            <a:schemeClr val="tx1"/>
          </a:solidFill>
          <a:ln>
            <a:solidFill>
              <a:schemeClr val="bg1">
                <a:lumMod val="95000"/>
              </a:schemeClr>
            </a:solidFill>
          </a:ln>
        </p:spPr>
        <p:txBody>
          <a:bodyPr wrap="square" rtlCol="0">
            <a:spAutoFit/>
          </a:bodyPr>
          <a:lstStyle/>
          <a:p>
            <a:pPr algn="ctr" defTabSz="685800"/>
            <a:r>
              <a:rPr lang="en-GB" sz="1500" dirty="0">
                <a:solidFill>
                  <a:srgbClr val="FFFFFF"/>
                </a:solidFill>
                <a:latin typeface="Arial" panose="020B0604020202020204"/>
              </a:rPr>
              <a:t>Net Zero Wales Commitments </a:t>
            </a:r>
          </a:p>
        </p:txBody>
      </p:sp>
      <p:cxnSp>
        <p:nvCxnSpPr>
          <p:cNvPr id="3" name="Straight Connector 2">
            <a:extLst>
              <a:ext uri="{FF2B5EF4-FFF2-40B4-BE49-F238E27FC236}">
                <a16:creationId xmlns:a16="http://schemas.microsoft.com/office/drawing/2014/main" id="{478E435E-129E-7776-6A05-7DAE7646BFAB}"/>
              </a:ext>
            </a:extLst>
          </p:cNvPr>
          <p:cNvCxnSpPr>
            <a:cxnSpLocks/>
            <a:endCxn id="12" idx="1"/>
          </p:cNvCxnSpPr>
          <p:nvPr/>
        </p:nvCxnSpPr>
        <p:spPr>
          <a:xfrm flipH="1">
            <a:off x="4121398" y="1686247"/>
            <a:ext cx="3296" cy="13602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86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D3055B-03AC-485C-BD74-D726972B5229}"/>
              </a:ext>
            </a:extLst>
          </p:cNvPr>
          <p:cNvSpPr>
            <a:spLocks noGrp="1"/>
          </p:cNvSpPr>
          <p:nvPr>
            <p:ph type="title"/>
          </p:nvPr>
        </p:nvSpPr>
        <p:spPr>
          <a:xfrm>
            <a:off x="202099" y="106012"/>
            <a:ext cx="7258050" cy="731960"/>
          </a:xfrm>
        </p:spPr>
        <p:txBody>
          <a:bodyPr>
            <a:normAutofit/>
          </a:bodyPr>
          <a:lstStyle/>
          <a:p>
            <a:r>
              <a:rPr lang="en-GB" b="1" dirty="0"/>
              <a:t>Public Sector Decarbonisation </a:t>
            </a:r>
            <a:r>
              <a:rPr lang="en-GB" b="1" dirty="0" err="1"/>
              <a:t>Routemap</a:t>
            </a:r>
            <a:r>
              <a:rPr lang="en-GB" b="1" dirty="0"/>
              <a:t> </a:t>
            </a:r>
          </a:p>
        </p:txBody>
      </p:sp>
      <p:sp>
        <p:nvSpPr>
          <p:cNvPr id="5" name="Rectangle 4">
            <a:extLst>
              <a:ext uri="{FF2B5EF4-FFF2-40B4-BE49-F238E27FC236}">
                <a16:creationId xmlns:a16="http://schemas.microsoft.com/office/drawing/2014/main" id="{4398CDB7-6C8C-46BD-B596-343D3161284E}"/>
              </a:ext>
            </a:extLst>
          </p:cNvPr>
          <p:cNvSpPr/>
          <p:nvPr/>
        </p:nvSpPr>
        <p:spPr>
          <a:xfrm>
            <a:off x="211114" y="1164265"/>
            <a:ext cx="1740503" cy="1039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6" name="Rectangle 5">
            <a:extLst>
              <a:ext uri="{FF2B5EF4-FFF2-40B4-BE49-F238E27FC236}">
                <a16:creationId xmlns:a16="http://schemas.microsoft.com/office/drawing/2014/main" id="{9C57A4FE-60AC-476C-8B87-175E57D56140}"/>
              </a:ext>
            </a:extLst>
          </p:cNvPr>
          <p:cNvSpPr/>
          <p:nvPr/>
        </p:nvSpPr>
        <p:spPr>
          <a:xfrm>
            <a:off x="2476477" y="1164265"/>
            <a:ext cx="1740503" cy="1039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8" name="Rectangle 7">
            <a:extLst>
              <a:ext uri="{FF2B5EF4-FFF2-40B4-BE49-F238E27FC236}">
                <a16:creationId xmlns:a16="http://schemas.microsoft.com/office/drawing/2014/main" id="{6CA39450-D82F-4560-B84B-2617F15F1C46}"/>
              </a:ext>
            </a:extLst>
          </p:cNvPr>
          <p:cNvSpPr/>
          <p:nvPr/>
        </p:nvSpPr>
        <p:spPr>
          <a:xfrm>
            <a:off x="4826641" y="1159458"/>
            <a:ext cx="1740503" cy="1039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9" name="Rectangle 8">
            <a:extLst>
              <a:ext uri="{FF2B5EF4-FFF2-40B4-BE49-F238E27FC236}">
                <a16:creationId xmlns:a16="http://schemas.microsoft.com/office/drawing/2014/main" id="{EBED564A-61EB-4302-A3F9-005C61D99E12}"/>
              </a:ext>
            </a:extLst>
          </p:cNvPr>
          <p:cNvSpPr/>
          <p:nvPr/>
        </p:nvSpPr>
        <p:spPr>
          <a:xfrm>
            <a:off x="7201399" y="1164265"/>
            <a:ext cx="1740503" cy="10398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GB" sz="1350">
              <a:solidFill>
                <a:srgbClr val="FFFFFF"/>
              </a:solidFill>
              <a:latin typeface="Arial" panose="020B0604020202020204"/>
            </a:endParaRPr>
          </a:p>
        </p:txBody>
      </p:sp>
      <p:sp>
        <p:nvSpPr>
          <p:cNvPr id="11" name="TextBox 10">
            <a:extLst>
              <a:ext uri="{FF2B5EF4-FFF2-40B4-BE49-F238E27FC236}">
                <a16:creationId xmlns:a16="http://schemas.microsoft.com/office/drawing/2014/main" id="{4E154EA7-41A8-452B-81AE-0B06EDD5B598}"/>
              </a:ext>
            </a:extLst>
          </p:cNvPr>
          <p:cNvSpPr txBox="1"/>
          <p:nvPr/>
        </p:nvSpPr>
        <p:spPr>
          <a:xfrm>
            <a:off x="182845" y="1442165"/>
            <a:ext cx="1740503" cy="369332"/>
          </a:xfrm>
          <a:prstGeom prst="rect">
            <a:avLst/>
          </a:prstGeom>
          <a:noFill/>
        </p:spPr>
        <p:txBody>
          <a:bodyPr wrap="square" rtlCol="0">
            <a:spAutoFit/>
          </a:bodyPr>
          <a:lstStyle/>
          <a:p>
            <a:pPr algn="ctr" defTabSz="685800"/>
            <a:r>
              <a:rPr lang="en-GB" dirty="0">
                <a:solidFill>
                  <a:srgbClr val="FFFFFF"/>
                </a:solidFill>
                <a:latin typeface="Arial" panose="020B0604020202020204"/>
              </a:rPr>
              <a:t>Buildings</a:t>
            </a:r>
          </a:p>
        </p:txBody>
      </p:sp>
      <p:sp>
        <p:nvSpPr>
          <p:cNvPr id="12" name="TextBox 11">
            <a:extLst>
              <a:ext uri="{FF2B5EF4-FFF2-40B4-BE49-F238E27FC236}">
                <a16:creationId xmlns:a16="http://schemas.microsoft.com/office/drawing/2014/main" id="{0E47EABE-8CEE-4D0F-B447-539E57A6A12D}"/>
              </a:ext>
            </a:extLst>
          </p:cNvPr>
          <p:cNvSpPr txBox="1"/>
          <p:nvPr/>
        </p:nvSpPr>
        <p:spPr>
          <a:xfrm>
            <a:off x="2492445" y="1449041"/>
            <a:ext cx="1740503" cy="369332"/>
          </a:xfrm>
          <a:prstGeom prst="rect">
            <a:avLst/>
          </a:prstGeom>
          <a:noFill/>
        </p:spPr>
        <p:txBody>
          <a:bodyPr wrap="square" rtlCol="0">
            <a:spAutoFit/>
          </a:bodyPr>
          <a:lstStyle/>
          <a:p>
            <a:pPr algn="ctr" defTabSz="685800"/>
            <a:r>
              <a:rPr lang="en-GB" dirty="0">
                <a:solidFill>
                  <a:srgbClr val="FFFFFF"/>
                </a:solidFill>
                <a:latin typeface="Arial" panose="020B0604020202020204"/>
              </a:rPr>
              <a:t>Procurement</a:t>
            </a:r>
          </a:p>
        </p:txBody>
      </p:sp>
      <p:sp>
        <p:nvSpPr>
          <p:cNvPr id="13" name="TextBox 12">
            <a:extLst>
              <a:ext uri="{FF2B5EF4-FFF2-40B4-BE49-F238E27FC236}">
                <a16:creationId xmlns:a16="http://schemas.microsoft.com/office/drawing/2014/main" id="{3C544169-65F4-4F45-B5E2-672739A84912}"/>
              </a:ext>
            </a:extLst>
          </p:cNvPr>
          <p:cNvSpPr txBox="1"/>
          <p:nvPr/>
        </p:nvSpPr>
        <p:spPr>
          <a:xfrm>
            <a:off x="4814342" y="1329290"/>
            <a:ext cx="1740503" cy="646331"/>
          </a:xfrm>
          <a:prstGeom prst="rect">
            <a:avLst/>
          </a:prstGeom>
          <a:noFill/>
        </p:spPr>
        <p:txBody>
          <a:bodyPr wrap="square" rtlCol="0">
            <a:spAutoFit/>
          </a:bodyPr>
          <a:lstStyle/>
          <a:p>
            <a:pPr algn="ctr" defTabSz="685800"/>
            <a:r>
              <a:rPr lang="en-GB" dirty="0">
                <a:solidFill>
                  <a:srgbClr val="FFFFFF"/>
                </a:solidFill>
                <a:latin typeface="Arial" panose="020B0604020202020204"/>
              </a:rPr>
              <a:t>Mobility &amp; Transport</a:t>
            </a:r>
          </a:p>
        </p:txBody>
      </p:sp>
      <p:sp>
        <p:nvSpPr>
          <p:cNvPr id="14" name="TextBox 13">
            <a:extLst>
              <a:ext uri="{FF2B5EF4-FFF2-40B4-BE49-F238E27FC236}">
                <a16:creationId xmlns:a16="http://schemas.microsoft.com/office/drawing/2014/main" id="{77D7A152-0FE3-46B0-AC8E-1313817FBA6E}"/>
              </a:ext>
            </a:extLst>
          </p:cNvPr>
          <p:cNvSpPr txBox="1"/>
          <p:nvPr/>
        </p:nvSpPr>
        <p:spPr>
          <a:xfrm>
            <a:off x="7201399" y="1449603"/>
            <a:ext cx="1740503" cy="369332"/>
          </a:xfrm>
          <a:prstGeom prst="rect">
            <a:avLst/>
          </a:prstGeom>
          <a:noFill/>
        </p:spPr>
        <p:txBody>
          <a:bodyPr wrap="square" rtlCol="0">
            <a:spAutoFit/>
          </a:bodyPr>
          <a:lstStyle/>
          <a:p>
            <a:pPr algn="ctr" defTabSz="685800"/>
            <a:r>
              <a:rPr lang="en-GB" dirty="0">
                <a:solidFill>
                  <a:srgbClr val="FFFFFF"/>
                </a:solidFill>
                <a:latin typeface="Arial" panose="020B0604020202020204"/>
              </a:rPr>
              <a:t>Land Use</a:t>
            </a:r>
          </a:p>
        </p:txBody>
      </p:sp>
      <p:pic>
        <p:nvPicPr>
          <p:cNvPr id="16" name="Picture 15">
            <a:extLst>
              <a:ext uri="{FF2B5EF4-FFF2-40B4-BE49-F238E27FC236}">
                <a16:creationId xmlns:a16="http://schemas.microsoft.com/office/drawing/2014/main" id="{5B1010F5-97D6-4F8F-B7B9-5E4E56F2DCE2}"/>
              </a:ext>
            </a:extLst>
          </p:cNvPr>
          <p:cNvPicPr>
            <a:picLocks noChangeAspect="1"/>
          </p:cNvPicPr>
          <p:nvPr/>
        </p:nvPicPr>
        <p:blipFill>
          <a:blip r:embed="rId2"/>
          <a:stretch>
            <a:fillRect/>
          </a:stretch>
        </p:blipFill>
        <p:spPr>
          <a:xfrm>
            <a:off x="876338" y="2810403"/>
            <a:ext cx="7009391" cy="2004644"/>
          </a:xfrm>
          <a:prstGeom prst="rect">
            <a:avLst/>
          </a:prstGeom>
        </p:spPr>
      </p:pic>
    </p:spTree>
    <p:extLst>
      <p:ext uri="{BB962C8B-B14F-4D97-AF65-F5344CB8AC3E}">
        <p14:creationId xmlns:p14="http://schemas.microsoft.com/office/powerpoint/2010/main" val="133201449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WLGA Colours">
      <a:dk1>
        <a:srgbClr val="000000"/>
      </a:dk1>
      <a:lt1>
        <a:srgbClr val="FFFFFF"/>
      </a:lt1>
      <a:dk2>
        <a:srgbClr val="000000"/>
      </a:dk2>
      <a:lt2>
        <a:srgbClr val="FDFBFF"/>
      </a:lt2>
      <a:accent1>
        <a:srgbClr val="1E3952"/>
      </a:accent1>
      <a:accent2>
        <a:srgbClr val="A24429"/>
      </a:accent2>
      <a:accent3>
        <a:srgbClr val="918EA4"/>
      </a:accent3>
      <a:accent4>
        <a:srgbClr val="F0B65E"/>
      </a:accent4>
      <a:accent5>
        <a:srgbClr val="8997AB"/>
      </a:accent5>
      <a:accent6>
        <a:srgbClr val="2D3E24"/>
      </a:accent6>
      <a:hlink>
        <a:srgbClr val="F0B65E"/>
      </a:hlink>
      <a:folHlink>
        <a:srgbClr val="A2442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8.xml><?xml version="1.0" encoding="utf-8"?>
<a:theme xmlns:a="http://schemas.openxmlformats.org/drawingml/2006/main" name="2_Content slides">
  <a:themeElements>
    <a:clrScheme name="SUEZ">
      <a:dk1>
        <a:srgbClr val="000000"/>
      </a:dk1>
      <a:lt1>
        <a:srgbClr val="FFFFFF"/>
      </a:lt1>
      <a:dk2>
        <a:srgbClr val="767C97"/>
      </a:dk2>
      <a:lt2>
        <a:srgbClr val="D5D6DE"/>
      </a:lt2>
      <a:accent1>
        <a:srgbClr val="3D466C"/>
      </a:accent1>
      <a:accent2>
        <a:srgbClr val="C4DE51"/>
      </a:accent2>
      <a:accent3>
        <a:srgbClr val="ABAFBF"/>
      </a:accent3>
      <a:accent4>
        <a:srgbClr val="E0E7C7"/>
      </a:accent4>
      <a:accent5>
        <a:srgbClr val="030F40"/>
      </a:accent5>
      <a:accent6>
        <a:srgbClr val="AADC14"/>
      </a:accent6>
      <a:hlink>
        <a:srgbClr val="030F40"/>
      </a:hlink>
      <a:folHlink>
        <a:srgbClr val="030F4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verture -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verture -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verture -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verture -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verture -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verture -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verture -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verture -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verture -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verture -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verture -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verture -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re et contenu 1">
        <a:dk1>
          <a:srgbClr val="000000"/>
        </a:dk1>
        <a:lt1>
          <a:srgbClr val="FFFFFF"/>
        </a:lt1>
        <a:dk2>
          <a:srgbClr val="BADB2A"/>
        </a:dk2>
        <a:lt2>
          <a:srgbClr val="030F40"/>
        </a:lt2>
        <a:accent1>
          <a:srgbClr val="030F40"/>
        </a:accent1>
        <a:accent2>
          <a:srgbClr val="C4DE51"/>
        </a:accent2>
        <a:accent3>
          <a:srgbClr val="FFFFFF"/>
        </a:accent3>
        <a:accent4>
          <a:srgbClr val="000000"/>
        </a:accent4>
        <a:accent5>
          <a:srgbClr val="AAAAAF"/>
        </a:accent5>
        <a:accent6>
          <a:srgbClr val="B1C949"/>
        </a:accent6>
        <a:hlink>
          <a:srgbClr val="ABAFBF"/>
        </a:hlink>
        <a:folHlink>
          <a:srgbClr val="E0E7C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UEZenvironnement_PresentationTemplate_1504_8.potx" id="{F7BBF6EC-83BE-4239-82E7-2B7D8BC42956}" vid="{E80DEF6B-C0E4-44CE-8CF1-C292EFB0262A}"/>
    </a:ext>
  </a:extLst>
</a:theme>
</file>

<file path=ppt/theme/theme9.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745</Words>
  <Application>Microsoft Office PowerPoint</Application>
  <PresentationFormat>On-screen Show (16:9)</PresentationFormat>
  <Paragraphs>85</Paragraphs>
  <Slides>17</Slides>
  <Notes>0</Notes>
  <HiddenSlides>0</HiddenSlides>
  <MMClips>0</MMClips>
  <ScaleCrop>false</ScaleCrop>
  <HeadingPairs>
    <vt:vector size="6" baseType="variant">
      <vt:variant>
        <vt:lpstr>Fonts Used</vt:lpstr>
      </vt:variant>
      <vt:variant>
        <vt:i4>11</vt:i4>
      </vt:variant>
      <vt:variant>
        <vt:lpstr>Theme</vt:lpstr>
      </vt:variant>
      <vt:variant>
        <vt:i4>14</vt:i4>
      </vt:variant>
      <vt:variant>
        <vt:lpstr>Slide Titles</vt:lpstr>
      </vt:variant>
      <vt:variant>
        <vt:i4>17</vt:i4>
      </vt:variant>
    </vt:vector>
  </HeadingPairs>
  <TitlesOfParts>
    <vt:vector size="42" baseType="lpstr">
      <vt:lpstr>Arial</vt:lpstr>
      <vt:lpstr>Arial Black</vt:lpstr>
      <vt:lpstr>Arial MT</vt:lpstr>
      <vt:lpstr>Calibri</vt:lpstr>
      <vt:lpstr>Calibri Light</vt:lpstr>
      <vt:lpstr>Century Gothic</vt:lpstr>
      <vt:lpstr>Courier New</vt:lpstr>
      <vt:lpstr>Futura Medium</vt:lpstr>
      <vt:lpstr>Symbol</vt:lpstr>
      <vt:lpstr>Tahoma</vt:lpstr>
      <vt:lpstr>Wingdings</vt:lpstr>
      <vt:lpstr>1_Custom Design</vt:lpstr>
      <vt:lpstr>Custom Design</vt:lpstr>
      <vt:lpstr>2_Custom Design</vt:lpstr>
      <vt:lpstr>1_Content slides</vt:lpstr>
      <vt:lpstr>3_Custom Design</vt:lpstr>
      <vt:lpstr>4_Custom Design</vt:lpstr>
      <vt:lpstr>4_Content slides</vt:lpstr>
      <vt:lpstr>2_Content slides</vt:lpstr>
      <vt:lpstr>11_Custom Design</vt:lpstr>
      <vt:lpstr>9_Custom Design</vt:lpstr>
      <vt:lpstr>5_Custom Design</vt:lpstr>
      <vt:lpstr>12_Custom Design</vt:lpstr>
      <vt:lpstr>7_Custom Design</vt:lpstr>
      <vt:lpstr>3_Office Theme</vt:lpstr>
      <vt:lpstr>  Craig Mitchell Head of Waste Support Welsh Local Government Association</vt:lpstr>
      <vt:lpstr>PowerPoint Presentation</vt:lpstr>
      <vt:lpstr>PowerPoint Presentation</vt:lpstr>
      <vt:lpstr>PowerPoint Presentation</vt:lpstr>
      <vt:lpstr>The Challenge</vt:lpstr>
      <vt:lpstr>PowerPoint Presentation</vt:lpstr>
      <vt:lpstr>PowerPoint Presentation</vt:lpstr>
      <vt:lpstr>Developing TaRSP support </vt:lpstr>
      <vt:lpstr>Public Sector Decarbonisation Routemap </vt:lpstr>
      <vt:lpstr>Net Zero Wales Carbon Budget 2 (2021-2025)</vt:lpstr>
      <vt:lpstr>PowerPoint Presentation</vt:lpstr>
      <vt:lpstr>PowerPoint Presentation</vt:lpstr>
      <vt:lpstr>Approach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Gianluca Famiglietti</cp:lastModifiedBy>
  <cp:revision>22</cp:revision>
  <dcterms:created xsi:type="dcterms:W3CDTF">2020-03-03T15:33:30Z</dcterms:created>
  <dcterms:modified xsi:type="dcterms:W3CDTF">2022-05-19T09:19:28Z</dcterms:modified>
</cp:coreProperties>
</file>