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6" r:id="rId2"/>
    <p:sldMasterId id="2147483662" r:id="rId3"/>
    <p:sldMasterId id="2147483672" r:id="rId4"/>
    <p:sldMasterId id="2147483676" r:id="rId5"/>
  </p:sldMasterIdLst>
  <p:notesMasterIdLst>
    <p:notesMasterId r:id="rId16"/>
  </p:notesMasterIdLst>
  <p:sldIdLst>
    <p:sldId id="256" r:id="rId6"/>
    <p:sldId id="325" r:id="rId7"/>
    <p:sldId id="328" r:id="rId8"/>
    <p:sldId id="329" r:id="rId9"/>
    <p:sldId id="298" r:id="rId10"/>
    <p:sldId id="312" r:id="rId11"/>
    <p:sldId id="346" r:id="rId12"/>
    <p:sldId id="347" r:id="rId13"/>
    <p:sldId id="348" r:id="rId14"/>
    <p:sldId id="349"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6" userDrawn="1">
          <p15:clr>
            <a:srgbClr val="A4A3A4"/>
          </p15:clr>
        </p15:guide>
        <p15:guide id="2" pos="430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4716E"/>
    <a:srgbClr val="1D4F82"/>
    <a:srgbClr val="94C22D"/>
    <a:srgbClr val="0F58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p:restoredTop sz="94670"/>
  </p:normalViewPr>
  <p:slideViewPr>
    <p:cSldViewPr snapToGrid="0" snapToObjects="1">
      <p:cViewPr varScale="1">
        <p:scale>
          <a:sx n="111" d="100"/>
          <a:sy n="111" d="100"/>
        </p:scale>
        <p:origin x="437" y="77"/>
      </p:cViewPr>
      <p:guideLst>
        <p:guide orient="horz" pos="3026"/>
        <p:guide pos="4309"/>
      </p:guideLst>
    </p:cSldViewPr>
  </p:slideViewPr>
  <p:notesTextViewPr>
    <p:cViewPr>
      <p:scale>
        <a:sx n="1" d="1"/>
        <a:sy n="1" d="1"/>
      </p:scale>
      <p:origin x="0" y="0"/>
    </p:cViewPr>
  </p:notesTextViewPr>
  <p:notesViewPr>
    <p:cSldViewPr snapToGrid="0" snapToObjects="1">
      <p:cViewPr varScale="1">
        <p:scale>
          <a:sx n="159" d="100"/>
          <a:sy n="159" d="100"/>
        </p:scale>
        <p:origin x="54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D3EBCD-1DD1-494E-AE15-B58FDE7D3C96}" type="datetimeFigureOut">
              <a:rPr lang="en-US" smtClean="0"/>
              <a:t>5/19/2022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123190-BDD0-AA41-B093-5EBC512D729B}" type="slidenum">
              <a:rPr lang="en-US" smtClean="0"/>
              <a:t>‹#›</a:t>
            </a:fld>
            <a:endParaRPr lang="en-US"/>
          </a:p>
        </p:txBody>
      </p:sp>
    </p:spTree>
    <p:extLst>
      <p:ext uri="{BB962C8B-B14F-4D97-AF65-F5344CB8AC3E}">
        <p14:creationId xmlns:p14="http://schemas.microsoft.com/office/powerpoint/2010/main" val="232287689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123190-BDD0-AA41-B093-5EBC512D729B}" type="slidenum">
              <a:rPr lang="en-US" smtClean="0"/>
              <a:t>1</a:t>
            </a:fld>
            <a:endParaRPr lang="en-US"/>
          </a:p>
        </p:txBody>
      </p:sp>
    </p:spTree>
    <p:extLst>
      <p:ext uri="{BB962C8B-B14F-4D97-AF65-F5344CB8AC3E}">
        <p14:creationId xmlns:p14="http://schemas.microsoft.com/office/powerpoint/2010/main" val="2205280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2E9E41-D96E-D840-9EDB-5DD07138451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246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125249"/>
                </a:solidFill>
              </a:rPr>
              <a:t>Simple and Consistent Recycle and Refill Labels</a:t>
            </a:r>
            <a:endParaRPr lang="en-GB" sz="1200" b="1" dirty="0">
              <a:solidFill>
                <a:srgbClr val="125249"/>
              </a:solidFill>
            </a:endParaRPr>
          </a:p>
          <a:p>
            <a:endParaRPr lang="en-GB" dirty="0"/>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OPRL scheme was created to deliver a simple, consistent and UK-wide recycling and refill messages on retailer and brand packaging designed to help businesses help consumers recycle and reuse packaging better, more often.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b="1" dirty="0">
                <a:solidFill>
                  <a:srgbClr val="125249"/>
                </a:solidFill>
              </a:rPr>
              <a:t>Recycling Labels are Based on Collections, Recyclability and End-Markets</a:t>
            </a:r>
            <a:endParaRPr lang="en-GB" sz="1800" b="1" dirty="0">
              <a:solidFill>
                <a:srgbClr val="125249"/>
              </a:solidFill>
            </a:endParaRPr>
          </a:p>
          <a:p>
            <a:pPr>
              <a:lnSpc>
                <a:spcPct val="107000"/>
              </a:lnSpc>
              <a:spcAft>
                <a:spcPts val="800"/>
              </a:spcAft>
            </a:pPr>
            <a:endParaRPr lang="en-GB" sz="18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Our labelling scheme takes account of the whole recycling process from council and in-store collections to sorting at MRFs and the likelihood of reprocessing into </a:t>
            </a:r>
            <a:r>
              <a:rPr lang="en-GB" sz="1800" dirty="0" err="1">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recyclate</a:t>
            </a:r>
            <a:r>
              <a:rPr lang="en-GB" sz="18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 and use in packaging or other products. We </a:t>
            </a:r>
            <a:r>
              <a:rPr lang="en-GB" sz="1800" dirty="0">
                <a:effectLst/>
                <a:latin typeface="Calibri" panose="020F0502020204030204" pitchFamily="34" charset="0"/>
                <a:ea typeface="Calibri" panose="020F0502020204030204" pitchFamily="34" charset="0"/>
                <a:cs typeface="Times New Roman" panose="02020603050405020304" pitchFamily="18" charset="0"/>
              </a:rPr>
              <a:t>also</a:t>
            </a:r>
            <a:r>
              <a:rPr lang="en-GB" sz="18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 have refill labels developed and consumer-tested to enable OPRL members to engage consumers in using refill systems appropriately.</a:t>
            </a:r>
          </a:p>
          <a:p>
            <a:pPr>
              <a:lnSpc>
                <a:spcPct val="107000"/>
              </a:lnSpc>
              <a:spcAft>
                <a:spcPts val="800"/>
              </a:spcAft>
            </a:pPr>
            <a:endParaRPr lang="en-GB" sz="18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Widely Used and Recognised Labels</a:t>
            </a:r>
          </a:p>
          <a:p>
            <a:pPr>
              <a:lnSpc>
                <a:spcPct val="107000"/>
              </a:lnSpc>
              <a:spcAft>
                <a:spcPts val="800"/>
              </a:spcAft>
            </a:pPr>
            <a:endParaRPr lang="en-GB" sz="18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OPRL labels are</a:t>
            </a:r>
            <a:r>
              <a:rPr lang="en-US" sz="1800" kern="1200" dirty="0">
                <a:solidFill>
                  <a:srgbClr val="80808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used by 95% of groceries retailers and 94 of the top 100 Groceries brands. They are also recognised and inspire confidence in 9 out of 10 consumers and </a:t>
            </a:r>
            <a:r>
              <a:rPr lang="en-US" sz="1800" dirty="0">
                <a:effectLst/>
                <a:latin typeface="Calibri" panose="020F0502020204030204" pitchFamily="34" charset="0"/>
                <a:ea typeface="Calibri" panose="020F0502020204030204" pitchFamily="34" charset="0"/>
                <a:cs typeface="Times New Roman" panose="02020603050405020304" pitchFamily="18" charset="0"/>
              </a:rPr>
              <a:t>referenced by the UN Environment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Programme</a:t>
            </a:r>
            <a:r>
              <a:rPr lang="en-US" sz="1800" dirty="0">
                <a:effectLst/>
                <a:latin typeface="Calibri" panose="020F0502020204030204" pitchFamily="34" charset="0"/>
                <a:ea typeface="Calibri" panose="020F0502020204030204" pitchFamily="34" charset="0"/>
                <a:cs typeface="Times New Roman" panose="02020603050405020304" pitchFamily="18" charset="0"/>
              </a:rPr>
              <a:t> as international best practice.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Tools and Membership Support When you Need it</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As a member, we provide you with the tools and support to either assess or choose the right label for your packaging. This is via a number of tools exclusively available to OPRL members and support from our Membership Services team. &lt;Explain labelling tool and PREP&gt;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Collaboration and Knowledge Share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support we give our members is underpinned by the collaboration and knowledge share we do continually with Governments and organisations across the sector. We work closely with the UK Government and devolved governments on policies that impact our members, and organisations including to ensure we provide our members with the most up to date information and decisions which are made that impact their organisations in relation to packaging. We also work closely with our guarantors who come from across the packaging industry and other organisations such as WRAP, BRC and XXX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Additional Products and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In addition to our core labelling scheme, we offer additional products and services which provide support and guidance to our members. And they are evolving. We offer a service called </a:t>
            </a:r>
            <a:r>
              <a:rPr lang="en-GB" sz="1800" u="sng" dirty="0">
                <a:effectLst/>
                <a:latin typeface="Calibri" panose="020F0502020204030204" pitchFamily="34" charset="0"/>
                <a:ea typeface="Calibri" panose="020F0502020204030204" pitchFamily="34" charset="0"/>
                <a:cs typeface="Times New Roman" panose="02020603050405020304" pitchFamily="18" charset="0"/>
              </a:rPr>
              <a:t>Certified as Recyclable </a:t>
            </a:r>
            <a:r>
              <a:rPr lang="en-GB" sz="1800" dirty="0">
                <a:effectLst/>
                <a:latin typeface="Calibri" panose="020F0502020204030204" pitchFamily="34" charset="0"/>
                <a:ea typeface="Calibri" panose="020F0502020204030204" pitchFamily="34" charset="0"/>
                <a:cs typeface="Times New Roman" panose="02020603050405020304" pitchFamily="18" charset="0"/>
              </a:rPr>
              <a:t>, exclusively available to our members which allows technical assessments to be made on packaging which is new to the market and has not been previously assessed. This is currently only for rigid plastics but we are looking to expand into fibre materials soon.</a:t>
            </a:r>
          </a:p>
          <a:p>
            <a:pPr>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B948F7-A79D-42D9-9C2C-D2F531E643C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014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a labelling scheme in title, we work across the packaging sector to ensure we use collaboration to keep our information and tools up to date and share our voice on issues which impact our members and the ambition of getting consumers to recycle better, more often.</a:t>
            </a:r>
          </a:p>
          <a:p>
            <a:endParaRPr lang="en-US" dirty="0"/>
          </a:p>
          <a:p>
            <a:r>
              <a:rPr lang="en-US" dirty="0"/>
              <a:t>Our organizational purpose is defined as … To collaborate across the packaging cycle to drive circularity and transformation in packaging resource efficiency.</a:t>
            </a:r>
          </a:p>
          <a:p>
            <a:endParaRPr lang="en-US" dirty="0"/>
          </a:p>
          <a:p>
            <a:r>
              <a:rPr lang="en-US" dirty="0"/>
              <a:t>We work with the Government and devolved nations, local authorities, Waste Management Companies, Retailers and Brands, Packaging Manufacturers,, Start-ups and Sole Traders and supply chain including packer/fillers and design agencies and the list goes on.</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B948F7-A79D-42D9-9C2C-D2F531E643C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7681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Understanding what information consumers respond to – and how they behave – is essential to get consumers recycling more often. Our consumer insights draw on five major pieces of consumer insight research, including a study with over 5,000 consumers in February/March 2021, undertaken for OPRL Ltd by Tangible Branding, a consumer research company.</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B948F7-A79D-42D9-9C2C-D2F531E643C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5209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2E9E41-D96E-D840-9EDB-5DD07138451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7372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4900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42F94-05C1-421F-A791-3AA6D022EA93}"/>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E88590D-3A1F-48FD-9D88-58380123A595}"/>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74C652-48E3-431E-9045-D79D5FAAB107}"/>
              </a:ext>
            </a:extLst>
          </p:cNvPr>
          <p:cNvSpPr>
            <a:spLocks noGrp="1"/>
          </p:cNvSpPr>
          <p:nvPr>
            <p:ph type="dt" sz="half" idx="10"/>
          </p:nvPr>
        </p:nvSpPr>
        <p:spPr/>
        <p:txBody>
          <a:bodyPr/>
          <a:lstStyle/>
          <a:p>
            <a:fld id="{3E43B722-548D-4351-9E21-E12C08076D80}" type="datetimeFigureOut">
              <a:rPr lang="en-GB" smtClean="0"/>
              <a:t>19/05/2022</a:t>
            </a:fld>
            <a:endParaRPr lang="en-GB"/>
          </a:p>
        </p:txBody>
      </p:sp>
      <p:sp>
        <p:nvSpPr>
          <p:cNvPr id="5" name="Footer Placeholder 4">
            <a:extLst>
              <a:ext uri="{FF2B5EF4-FFF2-40B4-BE49-F238E27FC236}">
                <a16:creationId xmlns:a16="http://schemas.microsoft.com/office/drawing/2014/main" id="{22265E45-7EA6-4E6A-A9B6-46C8E97C41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EDF19D-F00D-4764-AE4B-160B3BBC1967}"/>
              </a:ext>
            </a:extLst>
          </p:cNvPr>
          <p:cNvSpPr>
            <a:spLocks noGrp="1"/>
          </p:cNvSpPr>
          <p:nvPr>
            <p:ph type="sldNum" sz="quarter" idx="12"/>
          </p:nvPr>
        </p:nvSpPr>
        <p:spPr/>
        <p:txBody>
          <a:bodyPr/>
          <a:lstStyle/>
          <a:p>
            <a:fld id="{F38C3C12-648A-4398-94E7-9EB0D883276E}" type="slidenum">
              <a:rPr lang="en-GB" smtClean="0"/>
              <a:t>‹#›</a:t>
            </a:fld>
            <a:endParaRPr lang="en-GB"/>
          </a:p>
        </p:txBody>
      </p:sp>
    </p:spTree>
    <p:extLst>
      <p:ext uri="{BB962C8B-B14F-4D97-AF65-F5344CB8AC3E}">
        <p14:creationId xmlns:p14="http://schemas.microsoft.com/office/powerpoint/2010/main" val="111550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A4CB8-947E-4C36-9C33-FF45BBB7E19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9E3215D-3DD9-4D27-AF2F-4720CDC70AB7}"/>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4A47433-1D66-4363-A6B3-B2E46210B9C1}"/>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6EE6A58-C89F-45EB-8F56-429DED32E6B8}"/>
              </a:ext>
            </a:extLst>
          </p:cNvPr>
          <p:cNvSpPr>
            <a:spLocks noGrp="1"/>
          </p:cNvSpPr>
          <p:nvPr>
            <p:ph type="dt" sz="half" idx="10"/>
          </p:nvPr>
        </p:nvSpPr>
        <p:spPr/>
        <p:txBody>
          <a:bodyPr/>
          <a:lstStyle/>
          <a:p>
            <a:fld id="{3E43B722-548D-4351-9E21-E12C08076D80}" type="datetimeFigureOut">
              <a:rPr lang="en-GB" smtClean="0"/>
              <a:t>19/05/2022</a:t>
            </a:fld>
            <a:endParaRPr lang="en-GB"/>
          </a:p>
        </p:txBody>
      </p:sp>
      <p:sp>
        <p:nvSpPr>
          <p:cNvPr id="6" name="Footer Placeholder 5">
            <a:extLst>
              <a:ext uri="{FF2B5EF4-FFF2-40B4-BE49-F238E27FC236}">
                <a16:creationId xmlns:a16="http://schemas.microsoft.com/office/drawing/2014/main" id="{8438C97F-8ACB-4808-A681-75261837EC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EE4EAD8-95D9-4F8B-9440-7B7F420F95B3}"/>
              </a:ext>
            </a:extLst>
          </p:cNvPr>
          <p:cNvSpPr>
            <a:spLocks noGrp="1"/>
          </p:cNvSpPr>
          <p:nvPr>
            <p:ph type="sldNum" sz="quarter" idx="12"/>
          </p:nvPr>
        </p:nvSpPr>
        <p:spPr/>
        <p:txBody>
          <a:bodyPr/>
          <a:lstStyle/>
          <a:p>
            <a:fld id="{F38C3C12-648A-4398-94E7-9EB0D883276E}" type="slidenum">
              <a:rPr lang="en-GB" smtClean="0"/>
              <a:t>‹#›</a:t>
            </a:fld>
            <a:endParaRPr lang="en-GB"/>
          </a:p>
        </p:txBody>
      </p:sp>
    </p:spTree>
    <p:extLst>
      <p:ext uri="{BB962C8B-B14F-4D97-AF65-F5344CB8AC3E}">
        <p14:creationId xmlns:p14="http://schemas.microsoft.com/office/powerpoint/2010/main" val="2356645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43270-C401-4770-9DB3-3E19FB5E66C9}"/>
              </a:ext>
            </a:extLst>
          </p:cNvPr>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05ED02-888F-4CD2-A482-66926D500ECB}"/>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48428886-BF4F-4B37-9446-519AA922BD61}"/>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F816797-C35C-4260-94EA-7DB0983E2AC0}"/>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C89CADE6-7AEF-4313-A272-576776EA1BD2}"/>
              </a:ext>
            </a:extLst>
          </p:cNvPr>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27C7F64-0C37-41CE-983E-48B29A9244EE}"/>
              </a:ext>
            </a:extLst>
          </p:cNvPr>
          <p:cNvSpPr>
            <a:spLocks noGrp="1"/>
          </p:cNvSpPr>
          <p:nvPr>
            <p:ph type="dt" sz="half" idx="10"/>
          </p:nvPr>
        </p:nvSpPr>
        <p:spPr/>
        <p:txBody>
          <a:bodyPr/>
          <a:lstStyle/>
          <a:p>
            <a:fld id="{3E43B722-548D-4351-9E21-E12C08076D80}" type="datetimeFigureOut">
              <a:rPr lang="en-GB" smtClean="0"/>
              <a:t>19/05/2022</a:t>
            </a:fld>
            <a:endParaRPr lang="en-GB"/>
          </a:p>
        </p:txBody>
      </p:sp>
      <p:sp>
        <p:nvSpPr>
          <p:cNvPr id="8" name="Footer Placeholder 7">
            <a:extLst>
              <a:ext uri="{FF2B5EF4-FFF2-40B4-BE49-F238E27FC236}">
                <a16:creationId xmlns:a16="http://schemas.microsoft.com/office/drawing/2014/main" id="{183B082D-F879-4FCA-A7A7-CC8C05DBA63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D9F8E04-0D06-4297-B42C-956D6F0BA2DF}"/>
              </a:ext>
            </a:extLst>
          </p:cNvPr>
          <p:cNvSpPr>
            <a:spLocks noGrp="1"/>
          </p:cNvSpPr>
          <p:nvPr>
            <p:ph type="sldNum" sz="quarter" idx="12"/>
          </p:nvPr>
        </p:nvSpPr>
        <p:spPr/>
        <p:txBody>
          <a:bodyPr/>
          <a:lstStyle/>
          <a:p>
            <a:fld id="{F38C3C12-648A-4398-94E7-9EB0D883276E}" type="slidenum">
              <a:rPr lang="en-GB" smtClean="0"/>
              <a:t>‹#›</a:t>
            </a:fld>
            <a:endParaRPr lang="en-GB"/>
          </a:p>
        </p:txBody>
      </p:sp>
    </p:spTree>
    <p:extLst>
      <p:ext uri="{BB962C8B-B14F-4D97-AF65-F5344CB8AC3E}">
        <p14:creationId xmlns:p14="http://schemas.microsoft.com/office/powerpoint/2010/main" val="2836185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A7960-3946-40D9-B1A8-192E940ADB6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3902BBD-488D-4809-A616-AE2F6821C3DB}"/>
              </a:ext>
            </a:extLst>
          </p:cNvPr>
          <p:cNvSpPr>
            <a:spLocks noGrp="1"/>
          </p:cNvSpPr>
          <p:nvPr>
            <p:ph type="dt" sz="half" idx="10"/>
          </p:nvPr>
        </p:nvSpPr>
        <p:spPr/>
        <p:txBody>
          <a:bodyPr/>
          <a:lstStyle/>
          <a:p>
            <a:fld id="{3E43B722-548D-4351-9E21-E12C08076D80}" type="datetimeFigureOut">
              <a:rPr lang="en-GB" smtClean="0"/>
              <a:t>19/05/2022</a:t>
            </a:fld>
            <a:endParaRPr lang="en-GB"/>
          </a:p>
        </p:txBody>
      </p:sp>
      <p:sp>
        <p:nvSpPr>
          <p:cNvPr id="4" name="Footer Placeholder 3">
            <a:extLst>
              <a:ext uri="{FF2B5EF4-FFF2-40B4-BE49-F238E27FC236}">
                <a16:creationId xmlns:a16="http://schemas.microsoft.com/office/drawing/2014/main" id="{1206CB7A-A610-4159-AAE3-631B824F703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8896D8D-8362-40B8-A2FD-1A71E73F5599}"/>
              </a:ext>
            </a:extLst>
          </p:cNvPr>
          <p:cNvSpPr>
            <a:spLocks noGrp="1"/>
          </p:cNvSpPr>
          <p:nvPr>
            <p:ph type="sldNum" sz="quarter" idx="12"/>
          </p:nvPr>
        </p:nvSpPr>
        <p:spPr/>
        <p:txBody>
          <a:bodyPr/>
          <a:lstStyle/>
          <a:p>
            <a:fld id="{F38C3C12-648A-4398-94E7-9EB0D883276E}" type="slidenum">
              <a:rPr lang="en-GB" smtClean="0"/>
              <a:t>‹#›</a:t>
            </a:fld>
            <a:endParaRPr lang="en-GB"/>
          </a:p>
        </p:txBody>
      </p:sp>
    </p:spTree>
    <p:extLst>
      <p:ext uri="{BB962C8B-B14F-4D97-AF65-F5344CB8AC3E}">
        <p14:creationId xmlns:p14="http://schemas.microsoft.com/office/powerpoint/2010/main" val="325046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3EC87C-B78C-4CCA-81F1-8CE9B41B0C1C}"/>
              </a:ext>
            </a:extLst>
          </p:cNvPr>
          <p:cNvSpPr>
            <a:spLocks noGrp="1"/>
          </p:cNvSpPr>
          <p:nvPr>
            <p:ph type="dt" sz="half" idx="10"/>
          </p:nvPr>
        </p:nvSpPr>
        <p:spPr/>
        <p:txBody>
          <a:bodyPr/>
          <a:lstStyle/>
          <a:p>
            <a:fld id="{3E43B722-548D-4351-9E21-E12C08076D80}" type="datetimeFigureOut">
              <a:rPr lang="en-GB" smtClean="0"/>
              <a:t>19/05/2022</a:t>
            </a:fld>
            <a:endParaRPr lang="en-GB"/>
          </a:p>
        </p:txBody>
      </p:sp>
      <p:sp>
        <p:nvSpPr>
          <p:cNvPr id="3" name="Footer Placeholder 2">
            <a:extLst>
              <a:ext uri="{FF2B5EF4-FFF2-40B4-BE49-F238E27FC236}">
                <a16:creationId xmlns:a16="http://schemas.microsoft.com/office/drawing/2014/main" id="{2DD33586-2F05-4DFF-B18B-7D396715277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FE2D739-5E49-431A-807D-5E569C610D57}"/>
              </a:ext>
            </a:extLst>
          </p:cNvPr>
          <p:cNvSpPr>
            <a:spLocks noGrp="1"/>
          </p:cNvSpPr>
          <p:nvPr>
            <p:ph type="sldNum" sz="quarter" idx="12"/>
          </p:nvPr>
        </p:nvSpPr>
        <p:spPr/>
        <p:txBody>
          <a:bodyPr/>
          <a:lstStyle/>
          <a:p>
            <a:fld id="{F38C3C12-648A-4398-94E7-9EB0D883276E}" type="slidenum">
              <a:rPr lang="en-GB" smtClean="0"/>
              <a:t>‹#›</a:t>
            </a:fld>
            <a:endParaRPr lang="en-GB"/>
          </a:p>
        </p:txBody>
      </p:sp>
    </p:spTree>
    <p:extLst>
      <p:ext uri="{BB962C8B-B14F-4D97-AF65-F5344CB8AC3E}">
        <p14:creationId xmlns:p14="http://schemas.microsoft.com/office/powerpoint/2010/main" val="24458542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38660-6728-4955-9289-98955D5C206F}"/>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03142D2-A553-471D-B068-A0B4CADADD1E}"/>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09EA8DC-FE7B-44E6-9634-68B6E85D90C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38EA39BC-4DA5-47F9-8A1E-58E2EF60D9E4}"/>
              </a:ext>
            </a:extLst>
          </p:cNvPr>
          <p:cNvSpPr>
            <a:spLocks noGrp="1"/>
          </p:cNvSpPr>
          <p:nvPr>
            <p:ph type="dt" sz="half" idx="10"/>
          </p:nvPr>
        </p:nvSpPr>
        <p:spPr/>
        <p:txBody>
          <a:bodyPr/>
          <a:lstStyle/>
          <a:p>
            <a:fld id="{3E43B722-548D-4351-9E21-E12C08076D80}" type="datetimeFigureOut">
              <a:rPr lang="en-GB" smtClean="0"/>
              <a:t>19/05/2022</a:t>
            </a:fld>
            <a:endParaRPr lang="en-GB"/>
          </a:p>
        </p:txBody>
      </p:sp>
      <p:sp>
        <p:nvSpPr>
          <p:cNvPr id="6" name="Footer Placeholder 5">
            <a:extLst>
              <a:ext uri="{FF2B5EF4-FFF2-40B4-BE49-F238E27FC236}">
                <a16:creationId xmlns:a16="http://schemas.microsoft.com/office/drawing/2014/main" id="{48F59B00-D757-47B8-8B0F-7402992E6FA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F33E52-EED8-45F2-8D39-65D9333113F3}"/>
              </a:ext>
            </a:extLst>
          </p:cNvPr>
          <p:cNvSpPr>
            <a:spLocks noGrp="1"/>
          </p:cNvSpPr>
          <p:nvPr>
            <p:ph type="sldNum" sz="quarter" idx="12"/>
          </p:nvPr>
        </p:nvSpPr>
        <p:spPr/>
        <p:txBody>
          <a:bodyPr/>
          <a:lstStyle/>
          <a:p>
            <a:fld id="{F38C3C12-648A-4398-94E7-9EB0D883276E}" type="slidenum">
              <a:rPr lang="en-GB" smtClean="0"/>
              <a:t>‹#›</a:t>
            </a:fld>
            <a:endParaRPr lang="en-GB"/>
          </a:p>
        </p:txBody>
      </p:sp>
    </p:spTree>
    <p:extLst>
      <p:ext uri="{BB962C8B-B14F-4D97-AF65-F5344CB8AC3E}">
        <p14:creationId xmlns:p14="http://schemas.microsoft.com/office/powerpoint/2010/main" val="889824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5E3BC-A3E6-442F-8D46-2280DC6C496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03CBBD2-C0CB-4532-A1B1-627D5A97C81A}"/>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87F65959-2A5C-423A-834A-1937121C7D0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A2F3606-3808-4B98-AFB4-24D347331700}"/>
              </a:ext>
            </a:extLst>
          </p:cNvPr>
          <p:cNvSpPr>
            <a:spLocks noGrp="1"/>
          </p:cNvSpPr>
          <p:nvPr>
            <p:ph type="dt" sz="half" idx="10"/>
          </p:nvPr>
        </p:nvSpPr>
        <p:spPr/>
        <p:txBody>
          <a:bodyPr/>
          <a:lstStyle/>
          <a:p>
            <a:fld id="{3E43B722-548D-4351-9E21-E12C08076D80}" type="datetimeFigureOut">
              <a:rPr lang="en-GB" smtClean="0"/>
              <a:t>19/05/2022</a:t>
            </a:fld>
            <a:endParaRPr lang="en-GB"/>
          </a:p>
        </p:txBody>
      </p:sp>
      <p:sp>
        <p:nvSpPr>
          <p:cNvPr id="6" name="Footer Placeholder 5">
            <a:extLst>
              <a:ext uri="{FF2B5EF4-FFF2-40B4-BE49-F238E27FC236}">
                <a16:creationId xmlns:a16="http://schemas.microsoft.com/office/drawing/2014/main" id="{C6B96D49-D734-43A3-80A3-1D5F258636A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2F1C50-0587-49C3-AE2A-C909777CDDB2}"/>
              </a:ext>
            </a:extLst>
          </p:cNvPr>
          <p:cNvSpPr>
            <a:spLocks noGrp="1"/>
          </p:cNvSpPr>
          <p:nvPr>
            <p:ph type="sldNum" sz="quarter" idx="12"/>
          </p:nvPr>
        </p:nvSpPr>
        <p:spPr/>
        <p:txBody>
          <a:bodyPr/>
          <a:lstStyle/>
          <a:p>
            <a:fld id="{F38C3C12-648A-4398-94E7-9EB0D883276E}" type="slidenum">
              <a:rPr lang="en-GB" smtClean="0"/>
              <a:t>‹#›</a:t>
            </a:fld>
            <a:endParaRPr lang="en-GB"/>
          </a:p>
        </p:txBody>
      </p:sp>
    </p:spTree>
    <p:extLst>
      <p:ext uri="{BB962C8B-B14F-4D97-AF65-F5344CB8AC3E}">
        <p14:creationId xmlns:p14="http://schemas.microsoft.com/office/powerpoint/2010/main" val="2790622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011EF-32A7-4B28-B2C4-7C12CE6ED6D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03C2FCD-913C-41A5-B367-9D6F97F5255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CF3483-81BB-4E7D-8F27-5CB6D3575210}"/>
              </a:ext>
            </a:extLst>
          </p:cNvPr>
          <p:cNvSpPr>
            <a:spLocks noGrp="1"/>
          </p:cNvSpPr>
          <p:nvPr>
            <p:ph type="dt" sz="half" idx="10"/>
          </p:nvPr>
        </p:nvSpPr>
        <p:spPr/>
        <p:txBody>
          <a:bodyPr/>
          <a:lstStyle/>
          <a:p>
            <a:fld id="{3E43B722-548D-4351-9E21-E12C08076D80}" type="datetimeFigureOut">
              <a:rPr lang="en-GB" smtClean="0"/>
              <a:t>19/05/2022</a:t>
            </a:fld>
            <a:endParaRPr lang="en-GB"/>
          </a:p>
        </p:txBody>
      </p:sp>
      <p:sp>
        <p:nvSpPr>
          <p:cNvPr id="5" name="Footer Placeholder 4">
            <a:extLst>
              <a:ext uri="{FF2B5EF4-FFF2-40B4-BE49-F238E27FC236}">
                <a16:creationId xmlns:a16="http://schemas.microsoft.com/office/drawing/2014/main" id="{25B19917-56F4-42D1-A1C9-188C3D2BFE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C0CDA9-883D-44E4-AE1D-3641FD64BA25}"/>
              </a:ext>
            </a:extLst>
          </p:cNvPr>
          <p:cNvSpPr>
            <a:spLocks noGrp="1"/>
          </p:cNvSpPr>
          <p:nvPr>
            <p:ph type="sldNum" sz="quarter" idx="12"/>
          </p:nvPr>
        </p:nvSpPr>
        <p:spPr/>
        <p:txBody>
          <a:bodyPr/>
          <a:lstStyle/>
          <a:p>
            <a:fld id="{F38C3C12-648A-4398-94E7-9EB0D883276E}" type="slidenum">
              <a:rPr lang="en-GB" smtClean="0"/>
              <a:t>‹#›</a:t>
            </a:fld>
            <a:endParaRPr lang="en-GB"/>
          </a:p>
        </p:txBody>
      </p:sp>
    </p:spTree>
    <p:extLst>
      <p:ext uri="{BB962C8B-B14F-4D97-AF65-F5344CB8AC3E}">
        <p14:creationId xmlns:p14="http://schemas.microsoft.com/office/powerpoint/2010/main" val="13030644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21B50C-2A59-4CAB-A505-37A46546F734}"/>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E3C1424-E00D-41A9-98EA-B65E60037839}"/>
              </a:ext>
            </a:extLst>
          </p:cNvPr>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4A18F5-8B82-45F8-A5AA-321F29457F20}"/>
              </a:ext>
            </a:extLst>
          </p:cNvPr>
          <p:cNvSpPr>
            <a:spLocks noGrp="1"/>
          </p:cNvSpPr>
          <p:nvPr>
            <p:ph type="dt" sz="half" idx="10"/>
          </p:nvPr>
        </p:nvSpPr>
        <p:spPr/>
        <p:txBody>
          <a:bodyPr/>
          <a:lstStyle/>
          <a:p>
            <a:fld id="{3E43B722-548D-4351-9E21-E12C08076D80}" type="datetimeFigureOut">
              <a:rPr lang="en-GB" smtClean="0"/>
              <a:t>19/05/2022</a:t>
            </a:fld>
            <a:endParaRPr lang="en-GB"/>
          </a:p>
        </p:txBody>
      </p:sp>
      <p:sp>
        <p:nvSpPr>
          <p:cNvPr id="5" name="Footer Placeholder 4">
            <a:extLst>
              <a:ext uri="{FF2B5EF4-FFF2-40B4-BE49-F238E27FC236}">
                <a16:creationId xmlns:a16="http://schemas.microsoft.com/office/drawing/2014/main" id="{E3447AE4-7D27-46E7-ABB8-92D762A510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192ADE-5E0F-4187-99D9-ECF5A11DBEDA}"/>
              </a:ext>
            </a:extLst>
          </p:cNvPr>
          <p:cNvSpPr>
            <a:spLocks noGrp="1"/>
          </p:cNvSpPr>
          <p:nvPr>
            <p:ph type="sldNum" sz="quarter" idx="12"/>
          </p:nvPr>
        </p:nvSpPr>
        <p:spPr/>
        <p:txBody>
          <a:bodyPr/>
          <a:lstStyle/>
          <a:p>
            <a:fld id="{F38C3C12-648A-4398-94E7-9EB0D883276E}" type="slidenum">
              <a:rPr lang="en-GB" smtClean="0"/>
              <a:t>‹#›</a:t>
            </a:fld>
            <a:endParaRPr lang="en-GB"/>
          </a:p>
        </p:txBody>
      </p:sp>
    </p:spTree>
    <p:extLst>
      <p:ext uri="{BB962C8B-B14F-4D97-AF65-F5344CB8AC3E}">
        <p14:creationId xmlns:p14="http://schemas.microsoft.com/office/powerpoint/2010/main" val="3039967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lumn slid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DD838CE-ECBD-6342-AC80-5DD536D2E554}"/>
              </a:ext>
            </a:extLst>
          </p:cNvPr>
          <p:cNvSpPr>
            <a:spLocks noGrp="1"/>
          </p:cNvSpPr>
          <p:nvPr>
            <p:ph type="body" sz="quarter" idx="10" hasCustomPrompt="1"/>
          </p:nvPr>
        </p:nvSpPr>
        <p:spPr>
          <a:xfrm>
            <a:off x="662451" y="231610"/>
            <a:ext cx="7753939" cy="310942"/>
          </a:xfrm>
          <a:prstGeom prst="rect">
            <a:avLst/>
          </a:prstGeom>
        </p:spPr>
        <p:txBody>
          <a:bodyPr/>
          <a:lstStyle>
            <a:lvl1pPr marL="0" indent="0" algn="ctr">
              <a:buNone/>
              <a:defRPr sz="2177" b="1" i="0">
                <a:solidFill>
                  <a:schemeClr val="accent1"/>
                </a:solidFill>
                <a:latin typeface="Gill Sans SemiBold" panose="020B0502020104020203" pitchFamily="34" charset="-79"/>
                <a:cs typeface="Gill Sans SemiBold" panose="020B0502020104020203" pitchFamily="34" charset="-79"/>
              </a:defRPr>
            </a:lvl1pPr>
          </a:lstStyle>
          <a:p>
            <a:pPr lvl="0"/>
            <a:r>
              <a:rPr lang="en-US" dirty="0"/>
              <a:t>TITLE TO GO HERE ONLY ONE LINE</a:t>
            </a:r>
          </a:p>
        </p:txBody>
      </p:sp>
      <p:sp>
        <p:nvSpPr>
          <p:cNvPr id="11" name="Text Placeholder 10">
            <a:extLst>
              <a:ext uri="{FF2B5EF4-FFF2-40B4-BE49-F238E27FC236}">
                <a16:creationId xmlns:a16="http://schemas.microsoft.com/office/drawing/2014/main" id="{838D2585-0379-7C43-A1A5-BF9147621C2B}"/>
              </a:ext>
            </a:extLst>
          </p:cNvPr>
          <p:cNvSpPr>
            <a:spLocks noGrp="1"/>
          </p:cNvSpPr>
          <p:nvPr>
            <p:ph type="body" sz="quarter" idx="11" hasCustomPrompt="1"/>
          </p:nvPr>
        </p:nvSpPr>
        <p:spPr>
          <a:xfrm>
            <a:off x="662451" y="1351129"/>
            <a:ext cx="7753939" cy="3086275"/>
          </a:xfrm>
          <a:prstGeom prst="rect">
            <a:avLst/>
          </a:prstGeom>
        </p:spPr>
        <p:txBody>
          <a:bodyPr numCol="2" spcCol="252000" anchor="t"/>
          <a:lstStyle>
            <a:lvl1pPr marL="0" marR="0" indent="0" algn="l" defTabSz="621884" rtl="0" eaLnBrk="1" fontAlgn="auto" latinLnBrk="0" hangingPunct="1">
              <a:lnSpc>
                <a:spcPct val="90000"/>
              </a:lnSpc>
              <a:spcBef>
                <a:spcPts val="680"/>
              </a:spcBef>
              <a:spcAft>
                <a:spcPts val="0"/>
              </a:spcAft>
              <a:buClrTx/>
              <a:buSzTx/>
              <a:buFont typeface="Arial" panose="020B0604020202020204" pitchFamily="34" charset="0"/>
              <a:buNone/>
              <a:tabLst/>
              <a:defRPr lang="en-GB" sz="1350" b="0" i="0" smtClean="0">
                <a:solidFill>
                  <a:srgbClr val="343433"/>
                </a:solidFill>
                <a:effectLst/>
              </a:defRPr>
            </a:lvl1pPr>
          </a:lstStyle>
          <a:p>
            <a:r>
              <a:rPr lang="en-GB" dirty="0" err="1">
                <a:solidFill>
                  <a:srgbClr val="4D4D4C"/>
                </a:solidFill>
                <a:effectLst/>
                <a:latin typeface="Gill Sans" panose="020B0502020104020203" pitchFamily="34" charset="-79"/>
                <a:cs typeface="Gill Sans" panose="020B0502020104020203" pitchFamily="34" charset="-79"/>
              </a:rPr>
              <a:t>Acepudi</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dolorent</a:t>
            </a:r>
            <a:r>
              <a:rPr lang="en-GB" dirty="0">
                <a:solidFill>
                  <a:srgbClr val="4D4D4C"/>
                </a:solidFill>
                <a:effectLst/>
                <a:latin typeface="Gill Sans" panose="020B0502020104020203" pitchFamily="34" charset="-79"/>
                <a:cs typeface="Gill Sans" panose="020B0502020104020203" pitchFamily="34" charset="-79"/>
              </a:rPr>
              <a:t> alit </a:t>
            </a:r>
            <a:r>
              <a:rPr lang="en-GB" dirty="0" err="1">
                <a:solidFill>
                  <a:srgbClr val="4D4D4C"/>
                </a:solidFill>
                <a:effectLst/>
                <a:latin typeface="Gill Sans" panose="020B0502020104020203" pitchFamily="34" charset="-79"/>
                <a:cs typeface="Gill Sans" panose="020B0502020104020203" pitchFamily="34" charset="-79"/>
              </a:rPr>
              <a:t>enimus</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Agnim</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enti</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cusaepe</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consed</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quunto</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est</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iur</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asi</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tecus</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quatur</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Equunt</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Officium</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fuga</a:t>
            </a:r>
            <a:r>
              <a:rPr lang="en-GB" dirty="0">
                <a:solidFill>
                  <a:srgbClr val="4D4D4C"/>
                </a:solidFill>
                <a:effectLst/>
                <a:latin typeface="Gill Sans" panose="020B0502020104020203" pitchFamily="34" charset="-79"/>
                <a:cs typeface="Gill Sans" panose="020B0502020104020203" pitchFamily="34" charset="-79"/>
              </a:rPr>
              <a:t>. Met lam </a:t>
            </a:r>
            <a:r>
              <a:rPr lang="en-GB" dirty="0" err="1">
                <a:solidFill>
                  <a:srgbClr val="4D4D4C"/>
                </a:solidFill>
                <a:effectLst/>
                <a:latin typeface="Gill Sans" panose="020B0502020104020203" pitchFamily="34" charset="-79"/>
                <a:cs typeface="Gill Sans" panose="020B0502020104020203" pitchFamily="34" charset="-79"/>
              </a:rPr>
              <a:t>explacea</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sedis</a:t>
            </a:r>
            <a:r>
              <a:rPr lang="en-GB" dirty="0">
                <a:solidFill>
                  <a:srgbClr val="4D4D4C"/>
                </a:solidFill>
                <a:effectLst/>
                <a:latin typeface="Gill Sans" panose="020B0502020104020203" pitchFamily="34" charset="-79"/>
                <a:cs typeface="Gill Sans" panose="020B0502020104020203" pitchFamily="34" charset="-79"/>
              </a:rPr>
              <a:t> rem qui </a:t>
            </a:r>
            <a:r>
              <a:rPr lang="en-GB" dirty="0" err="1">
                <a:solidFill>
                  <a:srgbClr val="4D4D4C"/>
                </a:solidFill>
                <a:effectLst/>
                <a:latin typeface="Gill Sans" panose="020B0502020104020203" pitchFamily="34" charset="-79"/>
                <a:cs typeface="Gill Sans" panose="020B0502020104020203" pitchFamily="34" charset="-79"/>
              </a:rPr>
              <a:t>aut</a:t>
            </a:r>
            <a:r>
              <a:rPr lang="en-GB" dirty="0">
                <a:solidFill>
                  <a:srgbClr val="4D4D4C"/>
                </a:solidFill>
                <a:effectLst/>
                <a:latin typeface="Gill Sans" panose="020B0502020104020203" pitchFamily="34" charset="-79"/>
                <a:cs typeface="Gill Sans" panose="020B0502020104020203" pitchFamily="34" charset="-79"/>
              </a:rPr>
              <a:t> id </a:t>
            </a:r>
            <a:r>
              <a:rPr lang="en-GB" dirty="0" err="1">
                <a:solidFill>
                  <a:srgbClr val="4D4D4C"/>
                </a:solidFill>
                <a:effectLst/>
                <a:latin typeface="Gill Sans" panose="020B0502020104020203" pitchFamily="34" charset="-79"/>
                <a:cs typeface="Gill Sans" panose="020B0502020104020203" pitchFamily="34" charset="-79"/>
              </a:rPr>
              <a:t>erspe</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velignim</a:t>
            </a:r>
            <a:r>
              <a:rPr lang="en-GB" dirty="0">
                <a:solidFill>
                  <a:srgbClr val="4D4D4C"/>
                </a:solidFill>
                <a:effectLst/>
                <a:latin typeface="Gill Sans" panose="020B0502020104020203" pitchFamily="34" charset="-79"/>
                <a:cs typeface="Gill Sans" panose="020B0502020104020203" pitchFamily="34" charset="-79"/>
              </a:rPr>
              <a:t> quo </a:t>
            </a:r>
            <a:r>
              <a:rPr lang="en-GB" dirty="0" err="1">
                <a:solidFill>
                  <a:srgbClr val="4D4D4C"/>
                </a:solidFill>
                <a:effectLst/>
                <a:latin typeface="Gill Sans" panose="020B0502020104020203" pitchFamily="34" charset="-79"/>
                <a:cs typeface="Gill Sans" panose="020B0502020104020203" pitchFamily="34" charset="-79"/>
              </a:rPr>
              <a:t>bla</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quam</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ist</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aut</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alique</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remporem</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ea</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vel</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minihiciet</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ut</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parum</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expliqui</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ducitatur</a:t>
            </a:r>
            <a:r>
              <a:rPr lang="en-GB" dirty="0">
                <a:solidFill>
                  <a:srgbClr val="4D4D4C"/>
                </a:solidFill>
                <a:effectLst/>
                <a:latin typeface="Gill Sans" panose="020B0502020104020203" pitchFamily="34" charset="-79"/>
                <a:cs typeface="Gill Sans" panose="020B0502020104020203" pitchFamily="34" charset="-79"/>
              </a:rPr>
              <a:t>? Nam, in </a:t>
            </a:r>
            <a:r>
              <a:rPr lang="en-GB" dirty="0" err="1">
                <a:solidFill>
                  <a:srgbClr val="4D4D4C"/>
                </a:solidFill>
                <a:effectLst/>
                <a:latin typeface="Gill Sans" panose="020B0502020104020203" pitchFamily="34" charset="-79"/>
                <a:cs typeface="Gill Sans" panose="020B0502020104020203" pitchFamily="34" charset="-79"/>
              </a:rPr>
              <a:t>ea</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delit</a:t>
            </a:r>
            <a:r>
              <a:rPr lang="en-GB" dirty="0">
                <a:solidFill>
                  <a:srgbClr val="4D4D4C"/>
                </a:solidFill>
                <a:effectLst/>
                <a:latin typeface="Gill Sans" panose="020B0502020104020203" pitchFamily="34" charset="-79"/>
                <a:cs typeface="Gill Sans" panose="020B0502020104020203" pitchFamily="34" charset="-79"/>
              </a:rPr>
              <a:t> et </a:t>
            </a:r>
            <a:r>
              <a:rPr lang="en-GB" dirty="0" err="1">
                <a:solidFill>
                  <a:srgbClr val="4D4D4C"/>
                </a:solidFill>
                <a:effectLst/>
                <a:latin typeface="Gill Sans" panose="020B0502020104020203" pitchFamily="34" charset="-79"/>
                <a:cs typeface="Gill Sans" panose="020B0502020104020203" pitchFamily="34" charset="-79"/>
              </a:rPr>
              <a:t>volupta</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tiatquam</a:t>
            </a:r>
            <a:r>
              <a:rPr lang="en-GB" dirty="0">
                <a:solidFill>
                  <a:srgbClr val="4D4D4C"/>
                </a:solidFill>
                <a:effectLst/>
                <a:latin typeface="Gill Sans" panose="020B0502020104020203" pitchFamily="34" charset="-79"/>
                <a:cs typeface="Gill Sans" panose="020B0502020104020203" pitchFamily="34" charset="-79"/>
              </a:rPr>
              <a:t>, qui </a:t>
            </a:r>
            <a:r>
              <a:rPr lang="en-GB" dirty="0" err="1">
                <a:solidFill>
                  <a:srgbClr val="4D4D4C"/>
                </a:solidFill>
                <a:effectLst/>
                <a:latin typeface="Gill Sans" panose="020B0502020104020203" pitchFamily="34" charset="-79"/>
                <a:cs typeface="Gill Sans" panose="020B0502020104020203" pitchFamily="34" charset="-79"/>
              </a:rPr>
              <a:t>conserita</a:t>
            </a:r>
            <a:r>
              <a:rPr lang="en-GB" dirty="0">
                <a:solidFill>
                  <a:srgbClr val="4D4D4C"/>
                </a:solidFill>
                <a:effectLst/>
                <a:latin typeface="Gill Sans" panose="020B0502020104020203" pitchFamily="34" charset="-79"/>
                <a:cs typeface="Gill Sans" panose="020B0502020104020203" pitchFamily="34" charset="-79"/>
              </a:rPr>
              <a:t> con </a:t>
            </a:r>
            <a:r>
              <a:rPr lang="en-GB" dirty="0" err="1">
                <a:solidFill>
                  <a:srgbClr val="4D4D4C"/>
                </a:solidFill>
                <a:effectLst/>
                <a:latin typeface="Gill Sans" panose="020B0502020104020203" pitchFamily="34" charset="-79"/>
                <a:cs typeface="Gill Sans" panose="020B0502020104020203" pitchFamily="34" charset="-79"/>
              </a:rPr>
              <a:t>plam</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corrovitem</a:t>
            </a:r>
            <a:r>
              <a:rPr lang="en-GB" dirty="0">
                <a:solidFill>
                  <a:srgbClr val="4D4D4C"/>
                </a:solidFill>
                <a:effectLst/>
                <a:latin typeface="Gill Sans" panose="020B0502020104020203" pitchFamily="34" charset="-79"/>
                <a:cs typeface="Gill Sans" panose="020B0502020104020203" pitchFamily="34" charset="-79"/>
              </a:rPr>
              <a:t> re </a:t>
            </a:r>
            <a:r>
              <a:rPr lang="en-GB" dirty="0" err="1">
                <a:solidFill>
                  <a:srgbClr val="4D4D4C"/>
                </a:solidFill>
                <a:effectLst/>
                <a:latin typeface="Gill Sans" panose="020B0502020104020203" pitchFamily="34" charset="-79"/>
                <a:cs typeface="Gill Sans" panose="020B0502020104020203" pitchFamily="34" charset="-79"/>
              </a:rPr>
              <a:t>sequia</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vendundit</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volor</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aut</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hil</a:t>
            </a:r>
            <a:r>
              <a:rPr lang="en-GB" dirty="0">
                <a:solidFill>
                  <a:srgbClr val="4D4D4C"/>
                </a:solidFill>
                <a:effectLst/>
                <a:latin typeface="Gill Sans" panose="020B0502020104020203" pitchFamily="34" charset="-79"/>
                <a:cs typeface="Gill Sans" panose="020B0502020104020203" pitchFamily="34" charset="-79"/>
              </a:rPr>
              <a:t> in </a:t>
            </a:r>
            <a:r>
              <a:rPr lang="en-GB" dirty="0" err="1">
                <a:solidFill>
                  <a:srgbClr val="4D4D4C"/>
                </a:solidFill>
                <a:effectLst/>
                <a:latin typeface="Gill Sans" panose="020B0502020104020203" pitchFamily="34" charset="-79"/>
                <a:cs typeface="Gill Sans" panose="020B0502020104020203" pitchFamily="34" charset="-79"/>
              </a:rPr>
              <a:t>eum</a:t>
            </a:r>
            <a:r>
              <a:rPr lang="en-GB" dirty="0">
                <a:solidFill>
                  <a:srgbClr val="4D4D4C"/>
                </a:solidFill>
                <a:effectLst/>
                <a:latin typeface="Gill Sans" panose="020B0502020104020203" pitchFamily="34" charset="-79"/>
                <a:cs typeface="Gill Sans" panose="020B0502020104020203" pitchFamily="34" charset="-79"/>
              </a:rPr>
              <a:t> sit </a:t>
            </a:r>
            <a:r>
              <a:rPr lang="en-GB" dirty="0" err="1">
                <a:solidFill>
                  <a:srgbClr val="4D4D4C"/>
                </a:solidFill>
                <a:effectLst/>
                <a:latin typeface="Gill Sans" panose="020B0502020104020203" pitchFamily="34" charset="-79"/>
                <a:cs typeface="Gill Sans" panose="020B0502020104020203" pitchFamily="34" charset="-79"/>
              </a:rPr>
              <a:t>veliquasit</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rehent</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ilitatur</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siminctur</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si</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aut</a:t>
            </a:r>
            <a:r>
              <a:rPr lang="en-GB" dirty="0">
                <a:solidFill>
                  <a:srgbClr val="4D4D4C"/>
                </a:solidFill>
                <a:effectLst/>
                <a:latin typeface="Gill Sans" panose="020B0502020104020203" pitchFamily="34" charset="-79"/>
                <a:cs typeface="Gill Sans" panose="020B0502020104020203" pitchFamily="34" charset="-79"/>
              </a:rPr>
              <a:t> as </a:t>
            </a:r>
            <a:r>
              <a:rPr lang="en-GB" dirty="0" err="1">
                <a:solidFill>
                  <a:srgbClr val="4D4D4C"/>
                </a:solidFill>
                <a:effectLst/>
                <a:latin typeface="Gill Sans" panose="020B0502020104020203" pitchFamily="34" charset="-79"/>
                <a:cs typeface="Gill Sans" panose="020B0502020104020203" pitchFamily="34" charset="-79"/>
              </a:rPr>
              <a:t>dusam</a:t>
            </a:r>
            <a:r>
              <a:rPr lang="en-GB" dirty="0">
                <a:solidFill>
                  <a:srgbClr val="4D4D4C"/>
                </a:solidFill>
                <a:effectLst/>
                <a:latin typeface="Gill Sans" panose="020B0502020104020203" pitchFamily="34" charset="-79"/>
                <a:cs typeface="Gill Sans" panose="020B0502020104020203" pitchFamily="34" charset="-79"/>
              </a:rPr>
              <a:t>, que </a:t>
            </a:r>
            <a:r>
              <a:rPr lang="en-GB" dirty="0" err="1">
                <a:solidFill>
                  <a:srgbClr val="4D4D4C"/>
                </a:solidFill>
                <a:effectLst/>
                <a:latin typeface="Gill Sans" panose="020B0502020104020203" pitchFamily="34" charset="-79"/>
                <a:cs typeface="Gill Sans" panose="020B0502020104020203" pitchFamily="34" charset="-79"/>
              </a:rPr>
              <a:t>litibus</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amet</a:t>
            </a:r>
            <a:r>
              <a:rPr lang="en-GB" dirty="0">
                <a:solidFill>
                  <a:srgbClr val="4D4D4C"/>
                </a:solidFill>
                <a:effectLst/>
                <a:latin typeface="Gill Sans" panose="020B0502020104020203" pitchFamily="34" charset="-79"/>
                <a:cs typeface="Gill Sans" panose="020B0502020104020203" pitchFamily="34" charset="-79"/>
              </a:rPr>
              <a:t> et </a:t>
            </a:r>
            <a:r>
              <a:rPr lang="en-GB" dirty="0" err="1">
                <a:solidFill>
                  <a:srgbClr val="4D4D4C"/>
                </a:solidFill>
                <a:effectLst/>
                <a:latin typeface="Gill Sans" panose="020B0502020104020203" pitchFamily="34" charset="-79"/>
                <a:cs typeface="Gill Sans" panose="020B0502020104020203" pitchFamily="34" charset="-79"/>
              </a:rPr>
              <a:t>accatem</a:t>
            </a:r>
            <a:r>
              <a:rPr lang="en-GB" dirty="0">
                <a:solidFill>
                  <a:srgbClr val="4D4D4C"/>
                </a:solidFill>
                <a:effectLst/>
                <a:latin typeface="Gill Sans" panose="020B0502020104020203" pitchFamily="34" charset="-79"/>
                <a:cs typeface="Gill Sans" panose="020B0502020104020203" pitchFamily="34" charset="-79"/>
              </a:rPr>
              <a:t> et </a:t>
            </a:r>
            <a:r>
              <a:rPr lang="en-GB" dirty="0" err="1">
                <a:solidFill>
                  <a:srgbClr val="4D4D4C"/>
                </a:solidFill>
                <a:effectLst/>
                <a:latin typeface="Gill Sans" panose="020B0502020104020203" pitchFamily="34" charset="-79"/>
                <a:cs typeface="Gill Sans" panose="020B0502020104020203" pitchFamily="34" charset="-79"/>
              </a:rPr>
              <a:t>ario</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ium</a:t>
            </a:r>
            <a:r>
              <a:rPr lang="en-GB" dirty="0">
                <a:solidFill>
                  <a:srgbClr val="4D4D4C"/>
                </a:solidFill>
                <a:effectLst/>
                <a:latin typeface="Gill Sans" panose="020B0502020104020203" pitchFamily="34" charset="-79"/>
                <a:cs typeface="Gill Sans" panose="020B0502020104020203" pitchFamily="34" charset="-79"/>
              </a:rPr>
              <a:t> di </a:t>
            </a:r>
            <a:r>
              <a:rPr lang="en-GB" dirty="0" err="1">
                <a:solidFill>
                  <a:srgbClr val="4D4D4C"/>
                </a:solidFill>
                <a:effectLst/>
                <a:latin typeface="Gill Sans" panose="020B0502020104020203" pitchFamily="34" charset="-79"/>
                <a:cs typeface="Gill Sans" panose="020B0502020104020203" pitchFamily="34" charset="-79"/>
              </a:rPr>
              <a:t>aut</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liciis</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ipit</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conseque</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ipicillest</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nos</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ea</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volori</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offic</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te</a:t>
            </a:r>
            <a:r>
              <a:rPr lang="en-GB" dirty="0">
                <a:solidFill>
                  <a:srgbClr val="4D4D4C"/>
                </a:solidFill>
                <a:effectLst/>
                <a:latin typeface="Gill Sans" panose="020B0502020104020203" pitchFamily="34" charset="-79"/>
                <a:cs typeface="Gill Sans" panose="020B0502020104020203" pitchFamily="34" charset="-79"/>
              </a:rPr>
              <a:t> non </a:t>
            </a:r>
            <a:r>
              <a:rPr lang="en-GB" dirty="0" err="1">
                <a:solidFill>
                  <a:srgbClr val="4D4D4C"/>
                </a:solidFill>
                <a:effectLst/>
                <a:latin typeface="Gill Sans" panose="020B0502020104020203" pitchFamily="34" charset="-79"/>
                <a:cs typeface="Gill Sans" panose="020B0502020104020203" pitchFamily="34" charset="-79"/>
              </a:rPr>
              <a:t>nonsequ</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aestori</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busciatum</a:t>
            </a:r>
            <a:r>
              <a:rPr lang="en-GB" dirty="0">
                <a:solidFill>
                  <a:srgbClr val="4D4D4C"/>
                </a:solidFill>
                <a:effectLst/>
                <a:latin typeface="Gill Sans" panose="020B0502020104020203" pitchFamily="34" charset="-79"/>
                <a:cs typeface="Gill Sans" panose="020B0502020104020203" pitchFamily="34" charset="-79"/>
              </a:rPr>
              <a:t> qui </a:t>
            </a:r>
            <a:r>
              <a:rPr lang="en-GB" dirty="0" err="1">
                <a:solidFill>
                  <a:srgbClr val="4D4D4C"/>
                </a:solidFill>
                <a:effectLst/>
                <a:latin typeface="Gill Sans" panose="020B0502020104020203" pitchFamily="34" charset="-79"/>
                <a:cs typeface="Gill Sans" panose="020B0502020104020203" pitchFamily="34" charset="-79"/>
              </a:rPr>
              <a:t>solum</a:t>
            </a:r>
            <a:r>
              <a:rPr lang="en-GB" dirty="0">
                <a:solidFill>
                  <a:srgbClr val="4D4D4C"/>
                </a:solidFill>
                <a:effectLst/>
                <a:latin typeface="Gill Sans" panose="020B0502020104020203" pitchFamily="34" charset="-79"/>
                <a:cs typeface="Gill Sans" panose="020B0502020104020203" pitchFamily="34" charset="-79"/>
              </a:rPr>
              <a:t> net re </a:t>
            </a:r>
            <a:r>
              <a:rPr lang="en-GB" dirty="0" err="1">
                <a:solidFill>
                  <a:srgbClr val="4D4D4C"/>
                </a:solidFill>
                <a:effectLst/>
                <a:latin typeface="Gill Sans" panose="020B0502020104020203" pitchFamily="34" charset="-79"/>
                <a:cs typeface="Gill Sans" panose="020B0502020104020203" pitchFamily="34" charset="-79"/>
              </a:rPr>
              <a:t>velia</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quaspernatur</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reptur</a:t>
            </a:r>
            <a:r>
              <a:rPr lang="en-GB" dirty="0">
                <a:solidFill>
                  <a:srgbClr val="4D4D4C"/>
                </a:solidFill>
                <a:effectLst/>
                <a:latin typeface="Gill Sans" panose="020B0502020104020203" pitchFamily="34" charset="-79"/>
                <a:cs typeface="Gill Sans" panose="020B0502020104020203" pitchFamily="34" charset="-79"/>
              </a:rPr>
              <a:t>, sit, </a:t>
            </a:r>
            <a:r>
              <a:rPr lang="en-GB" dirty="0" err="1">
                <a:solidFill>
                  <a:srgbClr val="4D4D4C"/>
                </a:solidFill>
                <a:effectLst/>
                <a:latin typeface="Gill Sans" panose="020B0502020104020203" pitchFamily="34" charset="-79"/>
                <a:cs typeface="Gill Sans" panose="020B0502020104020203" pitchFamily="34" charset="-79"/>
              </a:rPr>
              <a:t>odissinulpa</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voluptis</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quam</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conseque</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entur</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ustorum</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quatatiis</a:t>
            </a:r>
            <a:r>
              <a:rPr lang="en-GB" dirty="0">
                <a:solidFill>
                  <a:srgbClr val="4D4D4C"/>
                </a:solidFill>
                <a:effectLst/>
                <a:latin typeface="Gill Sans" panose="020B0502020104020203" pitchFamily="34" charset="-79"/>
                <a:cs typeface="Gill Sans" panose="020B0502020104020203" pitchFamily="34" charset="-79"/>
              </a:rPr>
              <a:t> et et qui rent que </a:t>
            </a:r>
            <a:r>
              <a:rPr lang="en-GB" dirty="0" err="1">
                <a:solidFill>
                  <a:srgbClr val="4D4D4C"/>
                </a:solidFill>
                <a:effectLst/>
                <a:latin typeface="Gill Sans" panose="020B0502020104020203" pitchFamily="34" charset="-79"/>
                <a:cs typeface="Gill Sans" panose="020B0502020104020203" pitchFamily="34" charset="-79"/>
              </a:rPr>
              <a:t>nienis</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dolupta</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sediscius</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quis</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desti</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cus</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prores</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estecati</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acculla</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borrum</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elic</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te</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doluptate</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nobite</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pe</a:t>
            </a:r>
            <a:r>
              <a:rPr lang="en-GB" dirty="0">
                <a:solidFill>
                  <a:srgbClr val="4D4D4C"/>
                </a:solidFill>
                <a:effectLst/>
                <a:latin typeface="Gill Sans" panose="020B0502020104020203" pitchFamily="34" charset="-79"/>
                <a:cs typeface="Gill Sans" panose="020B0502020104020203" pitchFamily="34" charset="-79"/>
              </a:rPr>
              <a:t> sim </a:t>
            </a:r>
            <a:r>
              <a:rPr lang="en-GB" dirty="0" err="1">
                <a:solidFill>
                  <a:srgbClr val="4D4D4C"/>
                </a:solidFill>
                <a:effectLst/>
                <a:latin typeface="Gill Sans" panose="020B0502020104020203" pitchFamily="34" charset="-79"/>
                <a:cs typeface="Gill Sans" panose="020B0502020104020203" pitchFamily="34" charset="-79"/>
              </a:rPr>
              <a:t>quibus</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ditione</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ceptatem</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voluptum</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int</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esciistissim</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dolorumque</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sapiti</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quiandic</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totatiori</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apitate</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odis</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eaturec</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eaquidiciur</a:t>
            </a:r>
            <a:r>
              <a:rPr lang="en-GB" dirty="0">
                <a:solidFill>
                  <a:srgbClr val="4D4D4C"/>
                </a:solidFill>
                <a:effectLst/>
                <a:latin typeface="Gill Sans" panose="020B0502020104020203" pitchFamily="34" charset="-79"/>
                <a:cs typeface="Gill Sans" panose="020B0502020104020203" pitchFamily="34" charset="-79"/>
              </a:rPr>
              <a:t> res </a:t>
            </a:r>
            <a:r>
              <a:rPr lang="en-GB" dirty="0" err="1">
                <a:solidFill>
                  <a:srgbClr val="4D4D4C"/>
                </a:solidFill>
                <a:effectLst/>
                <a:latin typeface="Gill Sans" panose="020B0502020104020203" pitchFamily="34" charset="-79"/>
                <a:cs typeface="Gill Sans" panose="020B0502020104020203" pitchFamily="34" charset="-79"/>
              </a:rPr>
              <a:t>etus</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audipsa</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pla</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voluptusdame</a:t>
            </a:r>
            <a:r>
              <a:rPr lang="en-GB" dirty="0">
                <a:solidFill>
                  <a:srgbClr val="4D4D4C"/>
                </a:solidFill>
                <a:effectLst/>
                <a:latin typeface="Gill Sans" panose="020B0502020104020203" pitchFamily="34" charset="-79"/>
                <a:cs typeface="Gill Sans" panose="020B0502020104020203" pitchFamily="34" charset="-79"/>
              </a:rPr>
              <a:t> et </a:t>
            </a:r>
            <a:r>
              <a:rPr lang="en-GB" dirty="0" err="1">
                <a:solidFill>
                  <a:srgbClr val="4D4D4C"/>
                </a:solidFill>
                <a:effectLst/>
                <a:latin typeface="Gill Sans" panose="020B0502020104020203" pitchFamily="34" charset="-79"/>
                <a:cs typeface="Gill Sans" panose="020B0502020104020203" pitchFamily="34" charset="-79"/>
              </a:rPr>
              <a:t>harum</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il</a:t>
            </a:r>
            <a:r>
              <a:rPr lang="en-GB" dirty="0">
                <a:solidFill>
                  <a:srgbClr val="4D4D4C"/>
                </a:solidFill>
                <a:effectLst/>
                <a:latin typeface="Gill Sans" panose="020B0502020104020203" pitchFamily="34" charset="-79"/>
                <a:cs typeface="Gill Sans" panose="020B0502020104020203" pitchFamily="34" charset="-79"/>
              </a:rPr>
              <a:t> in et </a:t>
            </a:r>
            <a:r>
              <a:rPr lang="en-GB" dirty="0" err="1">
                <a:solidFill>
                  <a:srgbClr val="4D4D4C"/>
                </a:solidFill>
                <a:effectLst/>
                <a:latin typeface="Gill Sans" panose="020B0502020104020203" pitchFamily="34" charset="-79"/>
                <a:cs typeface="Gill Sans" panose="020B0502020104020203" pitchFamily="34" charset="-79"/>
              </a:rPr>
              <a:t>ut</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ut</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etur</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sam</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fugitatur</a:t>
            </a:r>
            <a:r>
              <a:rPr lang="en-GB" dirty="0">
                <a:solidFill>
                  <a:srgbClr val="4D4D4C"/>
                </a:solidFill>
                <a:effectLst/>
                <a:latin typeface="Gill Sans" panose="020B0502020104020203" pitchFamily="34" charset="-79"/>
                <a:cs typeface="Gill Sans" panose="020B0502020104020203" pitchFamily="34" charset="-79"/>
              </a:rPr>
              <a:t>, to </a:t>
            </a:r>
            <a:r>
              <a:rPr lang="en-GB" dirty="0" err="1">
                <a:solidFill>
                  <a:srgbClr val="4D4D4C"/>
                </a:solidFill>
                <a:effectLst/>
                <a:latin typeface="Gill Sans" panose="020B0502020104020203" pitchFamily="34" charset="-79"/>
                <a:cs typeface="Gill Sans" panose="020B0502020104020203" pitchFamily="34" charset="-79"/>
              </a:rPr>
              <a:t>minum</a:t>
            </a:r>
            <a:r>
              <a:rPr lang="en-GB" dirty="0">
                <a:solidFill>
                  <a:srgbClr val="4D4D4C"/>
                </a:solidFill>
                <a:effectLst/>
                <a:latin typeface="Gill Sans" panose="020B0502020104020203" pitchFamily="34" charset="-79"/>
                <a:cs typeface="Gill Sans" panose="020B0502020104020203" pitchFamily="34" charset="-79"/>
              </a:rPr>
              <a:t> net </a:t>
            </a:r>
            <a:r>
              <a:rPr lang="en-GB" dirty="0" err="1">
                <a:solidFill>
                  <a:srgbClr val="4D4D4C"/>
                </a:solidFill>
                <a:effectLst/>
                <a:latin typeface="Gill Sans" panose="020B0502020104020203" pitchFamily="34" charset="-79"/>
                <a:cs typeface="Gill Sans" panose="020B0502020104020203" pitchFamily="34" charset="-79"/>
              </a:rPr>
              <a:t>lacerum</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eum</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explandel</a:t>
            </a:r>
            <a:r>
              <a:rPr lang="en-GB" dirty="0">
                <a:solidFill>
                  <a:srgbClr val="4D4D4C"/>
                </a:solidFill>
                <a:effectLst/>
                <a:latin typeface="Gill Sans" panose="020B0502020104020203" pitchFamily="34" charset="-79"/>
                <a:cs typeface="Gill Sans" panose="020B0502020104020203" pitchFamily="34" charset="-79"/>
              </a:rPr>
              <a:t> int. </a:t>
            </a:r>
            <a:r>
              <a:rPr lang="en-GB" dirty="0" err="1">
                <a:solidFill>
                  <a:srgbClr val="4D4D4C"/>
                </a:solidFill>
                <a:effectLst/>
                <a:latin typeface="Gill Sans" panose="020B0502020104020203" pitchFamily="34" charset="-79"/>
                <a:cs typeface="Gill Sans" panose="020B0502020104020203" pitchFamily="34" charset="-79"/>
              </a:rPr>
              <a:t>Desti</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cus</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prores</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estecati</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acculla</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borrum</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elic</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te</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doluptate</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nobite</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pe</a:t>
            </a:r>
            <a:r>
              <a:rPr lang="en-GB" dirty="0">
                <a:solidFill>
                  <a:srgbClr val="4D4D4C"/>
                </a:solidFill>
                <a:effectLst/>
                <a:latin typeface="Gill Sans" panose="020B0502020104020203" pitchFamily="34" charset="-79"/>
                <a:cs typeface="Gill Sans" panose="020B0502020104020203" pitchFamily="34" charset="-79"/>
              </a:rPr>
              <a:t> sim </a:t>
            </a:r>
            <a:r>
              <a:rPr lang="en-GB" dirty="0" err="1">
                <a:solidFill>
                  <a:srgbClr val="4D4D4C"/>
                </a:solidFill>
                <a:effectLst/>
                <a:latin typeface="Gill Sans" panose="020B0502020104020203" pitchFamily="34" charset="-79"/>
                <a:cs typeface="Gill Sans" panose="020B0502020104020203" pitchFamily="34" charset="-79"/>
              </a:rPr>
              <a:t>quibus</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ditione</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ceptatem</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voluptum</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int</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esciistissim</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dolorumque</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sapiti</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quiandic</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totatiori</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apitate</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odis</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eaturec</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eaquidiciur</a:t>
            </a:r>
            <a:r>
              <a:rPr lang="en-GB" dirty="0">
                <a:solidFill>
                  <a:srgbClr val="4D4D4C"/>
                </a:solidFill>
                <a:effectLst/>
                <a:latin typeface="Gill Sans" panose="020B0502020104020203" pitchFamily="34" charset="-79"/>
                <a:cs typeface="Gill Sans" panose="020B0502020104020203" pitchFamily="34" charset="-79"/>
              </a:rPr>
              <a:t> res </a:t>
            </a:r>
            <a:r>
              <a:rPr lang="en-GB" dirty="0" err="1">
                <a:solidFill>
                  <a:srgbClr val="4D4D4C"/>
                </a:solidFill>
                <a:effectLst/>
                <a:latin typeface="Gill Sans" panose="020B0502020104020203" pitchFamily="34" charset="-79"/>
                <a:cs typeface="Gill Sans" panose="020B0502020104020203" pitchFamily="34" charset="-79"/>
              </a:rPr>
              <a:t>etus</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audipsa</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pla</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voluptusdame</a:t>
            </a:r>
            <a:r>
              <a:rPr lang="en-GB" dirty="0">
                <a:solidFill>
                  <a:srgbClr val="4D4D4C"/>
                </a:solidFill>
                <a:effectLst/>
                <a:latin typeface="Gill Sans" panose="020B0502020104020203" pitchFamily="34" charset="-79"/>
                <a:cs typeface="Gill Sans" panose="020B0502020104020203" pitchFamily="34" charset="-79"/>
              </a:rPr>
              <a:t> et </a:t>
            </a:r>
            <a:r>
              <a:rPr lang="en-GB" dirty="0" err="1">
                <a:solidFill>
                  <a:srgbClr val="4D4D4C"/>
                </a:solidFill>
                <a:effectLst/>
                <a:latin typeface="Gill Sans" panose="020B0502020104020203" pitchFamily="34" charset="-79"/>
                <a:cs typeface="Gill Sans" panose="020B0502020104020203" pitchFamily="34" charset="-79"/>
              </a:rPr>
              <a:t>harum</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il</a:t>
            </a:r>
            <a:r>
              <a:rPr lang="en-GB" dirty="0">
                <a:solidFill>
                  <a:srgbClr val="4D4D4C"/>
                </a:solidFill>
                <a:effectLst/>
                <a:latin typeface="Gill Sans" panose="020B0502020104020203" pitchFamily="34" charset="-79"/>
                <a:cs typeface="Gill Sans" panose="020B0502020104020203" pitchFamily="34" charset="-79"/>
              </a:rPr>
              <a:t> in et </a:t>
            </a:r>
            <a:r>
              <a:rPr lang="en-GB" dirty="0" err="1">
                <a:solidFill>
                  <a:srgbClr val="4D4D4C"/>
                </a:solidFill>
                <a:effectLst/>
                <a:latin typeface="Gill Sans" panose="020B0502020104020203" pitchFamily="34" charset="-79"/>
                <a:cs typeface="Gill Sans" panose="020B0502020104020203" pitchFamily="34" charset="-79"/>
              </a:rPr>
              <a:t>ut</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ut</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etur</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sam</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fugitatur</a:t>
            </a:r>
            <a:r>
              <a:rPr lang="en-GB" dirty="0">
                <a:solidFill>
                  <a:srgbClr val="4D4D4C"/>
                </a:solidFill>
                <a:effectLst/>
                <a:latin typeface="Gill Sans" panose="020B0502020104020203" pitchFamily="34" charset="-79"/>
                <a:cs typeface="Gill Sans" panose="020B0502020104020203" pitchFamily="34" charset="-79"/>
              </a:rPr>
              <a:t>, to </a:t>
            </a:r>
            <a:r>
              <a:rPr lang="en-GB" dirty="0" err="1">
                <a:solidFill>
                  <a:srgbClr val="4D4D4C"/>
                </a:solidFill>
                <a:effectLst/>
                <a:latin typeface="Gill Sans" panose="020B0502020104020203" pitchFamily="34" charset="-79"/>
                <a:cs typeface="Gill Sans" panose="020B0502020104020203" pitchFamily="34" charset="-79"/>
              </a:rPr>
              <a:t>minum</a:t>
            </a:r>
            <a:r>
              <a:rPr lang="en-GB" dirty="0">
                <a:solidFill>
                  <a:srgbClr val="4D4D4C"/>
                </a:solidFill>
                <a:effectLst/>
                <a:latin typeface="Gill Sans" panose="020B0502020104020203" pitchFamily="34" charset="-79"/>
                <a:cs typeface="Gill Sans" panose="020B0502020104020203" pitchFamily="34" charset="-79"/>
              </a:rPr>
              <a:t> net </a:t>
            </a:r>
            <a:r>
              <a:rPr lang="en-GB" dirty="0" err="1">
                <a:solidFill>
                  <a:srgbClr val="4D4D4C"/>
                </a:solidFill>
                <a:effectLst/>
                <a:latin typeface="Gill Sans" panose="020B0502020104020203" pitchFamily="34" charset="-79"/>
                <a:cs typeface="Gill Sans" panose="020B0502020104020203" pitchFamily="34" charset="-79"/>
              </a:rPr>
              <a:t>lacerum</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eum</a:t>
            </a:r>
            <a:r>
              <a:rPr lang="en-GB" dirty="0">
                <a:solidFill>
                  <a:srgbClr val="4D4D4C"/>
                </a:solidFill>
                <a:effectLst/>
                <a:latin typeface="Gill Sans" panose="020B0502020104020203" pitchFamily="34" charset="-79"/>
                <a:cs typeface="Gill Sans" panose="020B0502020104020203" pitchFamily="34" charset="-79"/>
              </a:rPr>
              <a:t> </a:t>
            </a:r>
            <a:r>
              <a:rPr lang="en-GB" dirty="0" err="1">
                <a:solidFill>
                  <a:srgbClr val="4D4D4C"/>
                </a:solidFill>
                <a:effectLst/>
                <a:latin typeface="Gill Sans" panose="020B0502020104020203" pitchFamily="34" charset="-79"/>
                <a:cs typeface="Gill Sans" panose="020B0502020104020203" pitchFamily="34" charset="-79"/>
              </a:rPr>
              <a:t>explandel</a:t>
            </a:r>
            <a:r>
              <a:rPr lang="en-GB" dirty="0">
                <a:solidFill>
                  <a:srgbClr val="4D4D4C"/>
                </a:solidFill>
                <a:effectLst/>
                <a:latin typeface="Gill Sans" panose="020B0502020104020203" pitchFamily="34" charset="-79"/>
                <a:cs typeface="Gill Sans" panose="020B0502020104020203" pitchFamily="34" charset="-79"/>
              </a:rPr>
              <a:t> int.</a:t>
            </a:r>
          </a:p>
        </p:txBody>
      </p:sp>
      <p:sp>
        <p:nvSpPr>
          <p:cNvPr id="13" name="Text Placeholder 12">
            <a:extLst>
              <a:ext uri="{FF2B5EF4-FFF2-40B4-BE49-F238E27FC236}">
                <a16:creationId xmlns:a16="http://schemas.microsoft.com/office/drawing/2014/main" id="{05FD1F0C-136D-1745-85A3-D25071F58E66}"/>
              </a:ext>
            </a:extLst>
          </p:cNvPr>
          <p:cNvSpPr>
            <a:spLocks noGrp="1"/>
          </p:cNvSpPr>
          <p:nvPr>
            <p:ph type="body" sz="quarter" idx="12" hasCustomPrompt="1"/>
          </p:nvPr>
        </p:nvSpPr>
        <p:spPr>
          <a:xfrm>
            <a:off x="662451" y="911462"/>
            <a:ext cx="7753939" cy="362766"/>
          </a:xfrm>
          <a:prstGeom prst="rect">
            <a:avLst/>
          </a:prstGeom>
        </p:spPr>
        <p:txBody>
          <a:bodyPr anchor="ctr"/>
          <a:lstStyle>
            <a:lvl1pPr marL="0" indent="0">
              <a:buNone/>
              <a:defRPr sz="1350" b="1" i="0" cap="all" baseline="0">
                <a:solidFill>
                  <a:srgbClr val="343433"/>
                </a:solidFill>
                <a:latin typeface="Gill Sans SemiBold" panose="020B0502020104020203" pitchFamily="34" charset="-79"/>
                <a:cs typeface="Gill Sans SemiBold" panose="020B0502020104020203" pitchFamily="34" charset="-79"/>
              </a:defRPr>
            </a:lvl1pPr>
          </a:lstStyle>
          <a:p>
            <a:pPr lvl="0"/>
            <a:r>
              <a:rPr lang="en-US" dirty="0"/>
              <a:t>Subheading here ONE LINE ONLY</a:t>
            </a:r>
          </a:p>
        </p:txBody>
      </p:sp>
      <p:sp>
        <p:nvSpPr>
          <p:cNvPr id="5" name="Slide Number Placeholder 8">
            <a:extLst>
              <a:ext uri="{FF2B5EF4-FFF2-40B4-BE49-F238E27FC236}">
                <a16:creationId xmlns:a16="http://schemas.microsoft.com/office/drawing/2014/main" id="{010A0ADB-ED82-3545-92CF-0E360CA7561F}"/>
              </a:ext>
            </a:extLst>
          </p:cNvPr>
          <p:cNvSpPr>
            <a:spLocks noGrp="1"/>
          </p:cNvSpPr>
          <p:nvPr>
            <p:ph type="sldNum" sz="quarter" idx="13"/>
          </p:nvPr>
        </p:nvSpPr>
        <p:spPr>
          <a:xfrm>
            <a:off x="6852570" y="4851991"/>
            <a:ext cx="2057943" cy="273155"/>
          </a:xfrm>
        </p:spPr>
        <p:txBody>
          <a:bodyPr/>
          <a:lstStyle/>
          <a:p>
            <a:fld id="{5CF062CB-36DC-C146-898F-799BC3E7AF22}" type="slidenum">
              <a:rPr lang="en-US" smtClean="0"/>
              <a:t>‹#›</a:t>
            </a:fld>
            <a:endParaRPr lang="en-US" dirty="0"/>
          </a:p>
        </p:txBody>
      </p:sp>
    </p:spTree>
    <p:extLst>
      <p:ext uri="{BB962C8B-B14F-4D97-AF65-F5344CB8AC3E}">
        <p14:creationId xmlns:p14="http://schemas.microsoft.com/office/powerpoint/2010/main" val="200009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6FBF3-759B-B947-8EF0-9E13568F39CF}"/>
              </a:ext>
            </a:extLst>
          </p:cNvPr>
          <p:cNvSpPr>
            <a:spLocks noGrp="1"/>
          </p:cNvSpPr>
          <p:nvPr>
            <p:ph type="ctrTitle"/>
          </p:nvPr>
        </p:nvSpPr>
        <p:spPr>
          <a:xfrm>
            <a:off x="539197" y="1819384"/>
            <a:ext cx="4454221" cy="876106"/>
          </a:xfrm>
          <a:prstGeom prst="rect">
            <a:avLst/>
          </a:prstGeom>
        </p:spPr>
        <p:txBody>
          <a:bodyPr anchor="t"/>
          <a:lstStyle>
            <a:lvl1pPr algn="l">
              <a:defRPr sz="3000">
                <a:solidFill>
                  <a:schemeClr val="bg1"/>
                </a:solidFill>
                <a:latin typeface="Futura Medium" panose="020B0602020204020303" pitchFamily="34" charset="-79"/>
                <a:cs typeface="Futura Medium" panose="020B0602020204020303" pitchFamily="34" charset="-79"/>
              </a:defRPr>
            </a:lvl1pPr>
          </a:lstStyle>
          <a:p>
            <a:r>
              <a:rPr lang="en-US" dirty="0"/>
              <a:t>Click to edit Master title style</a:t>
            </a:r>
          </a:p>
        </p:txBody>
      </p:sp>
    </p:spTree>
    <p:extLst>
      <p:ext uri="{BB962C8B-B14F-4D97-AF65-F5344CB8AC3E}">
        <p14:creationId xmlns:p14="http://schemas.microsoft.com/office/powerpoint/2010/main" val="1827175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EEDC5-CA69-2F43-8629-5676B93631BB}"/>
              </a:ext>
            </a:extLst>
          </p:cNvPr>
          <p:cNvSpPr>
            <a:spLocks noGrp="1"/>
          </p:cNvSpPr>
          <p:nvPr>
            <p:ph type="title"/>
          </p:nvPr>
        </p:nvSpPr>
        <p:spPr>
          <a:xfrm>
            <a:off x="297712" y="274638"/>
            <a:ext cx="8217638" cy="586599"/>
          </a:xfrm>
          <a:prstGeom prst="rect">
            <a:avLst/>
          </a:prstGeom>
        </p:spPr>
        <p:txBody>
          <a:bodyPr/>
          <a:lstStyle>
            <a:lvl1pPr>
              <a:defRPr sz="3000" b="0" i="0">
                <a:solidFill>
                  <a:srgbClr val="1D4F82"/>
                </a:solidFill>
                <a:latin typeface="Futura Medium" panose="020B0602020204020303" pitchFamily="34" charset="-79"/>
                <a:cs typeface="Futura Medium" panose="020B0602020204020303" pitchFamily="34" charset="-79"/>
              </a:defRPr>
            </a:lvl1pPr>
          </a:lstStyle>
          <a:p>
            <a:r>
              <a:rPr lang="en-US" dirty="0"/>
              <a:t>Click to edit Master title style</a:t>
            </a:r>
          </a:p>
        </p:txBody>
      </p:sp>
      <p:sp>
        <p:nvSpPr>
          <p:cNvPr id="3" name="Content Placeholder 2">
            <a:extLst>
              <a:ext uri="{FF2B5EF4-FFF2-40B4-BE49-F238E27FC236}">
                <a16:creationId xmlns:a16="http://schemas.microsoft.com/office/drawing/2014/main" id="{9CB538B8-64D1-F446-A6A7-252750EA2DC7}"/>
              </a:ext>
            </a:extLst>
          </p:cNvPr>
          <p:cNvSpPr>
            <a:spLocks noGrp="1"/>
          </p:cNvSpPr>
          <p:nvPr>
            <p:ph idx="1"/>
          </p:nvPr>
        </p:nvSpPr>
        <p:spPr>
          <a:xfrm>
            <a:off x="297712" y="1056490"/>
            <a:ext cx="8217638" cy="2755423"/>
          </a:xfrm>
          <a:prstGeom prst="rect">
            <a:avLst/>
          </a:prstGeom>
        </p:spPr>
        <p:txBody>
          <a:bodyPr/>
          <a:lstStyle>
            <a:lvl1pPr>
              <a:buClr>
                <a:srgbClr val="1D4F82"/>
              </a:buClr>
              <a:buSzPct val="125000"/>
              <a:defRPr sz="1600">
                <a:solidFill>
                  <a:srgbClr val="74716E"/>
                </a:solidFill>
                <a:latin typeface="Futura Medium" panose="020B0602020204020303" pitchFamily="34" charset="-79"/>
                <a:cs typeface="Futura Medium" panose="020B0602020204020303" pitchFamily="34" charset="-79"/>
              </a:defRPr>
            </a:lvl1pPr>
            <a:lvl2pPr>
              <a:buClr>
                <a:srgbClr val="1D4F82"/>
              </a:buClr>
              <a:buSzPct val="125000"/>
              <a:defRPr sz="1600">
                <a:solidFill>
                  <a:srgbClr val="74716E"/>
                </a:solidFill>
                <a:latin typeface="Futura Medium" panose="020B0602020204020303" pitchFamily="34" charset="-79"/>
                <a:cs typeface="Futura Medium" panose="020B0602020204020303" pitchFamily="34" charset="-79"/>
              </a:defRPr>
            </a:lvl2pPr>
            <a:lvl3pPr>
              <a:buClr>
                <a:srgbClr val="1D4F82"/>
              </a:buClr>
              <a:buSzPct val="125000"/>
              <a:defRPr sz="1600">
                <a:solidFill>
                  <a:srgbClr val="74716E"/>
                </a:solidFill>
                <a:latin typeface="Futura Medium" panose="020B0602020204020303" pitchFamily="34" charset="-79"/>
                <a:cs typeface="Futura Medium" panose="020B0602020204020303" pitchFamily="34" charset="-79"/>
              </a:defRPr>
            </a:lvl3pPr>
            <a:lvl4pPr>
              <a:buClr>
                <a:srgbClr val="1D4F82"/>
              </a:buClr>
              <a:buSzPct val="125000"/>
              <a:defRPr sz="1600">
                <a:solidFill>
                  <a:srgbClr val="74716E"/>
                </a:solidFill>
                <a:latin typeface="Futura Medium" panose="020B0602020204020303" pitchFamily="34" charset="-79"/>
                <a:cs typeface="Futura Medium" panose="020B0602020204020303" pitchFamily="34" charset="-79"/>
              </a:defRPr>
            </a:lvl4pPr>
            <a:lvl5pPr>
              <a:buClr>
                <a:srgbClr val="1D4F82"/>
              </a:buClr>
              <a:buSzPct val="125000"/>
              <a:defRPr sz="1600">
                <a:solidFill>
                  <a:srgbClr val="74716E"/>
                </a:solidFill>
                <a:latin typeface="Futura Medium" panose="020B0602020204020303" pitchFamily="34" charset="-79"/>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70818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EEDC5-CA69-2F43-8629-5676B93631BB}"/>
              </a:ext>
            </a:extLst>
          </p:cNvPr>
          <p:cNvSpPr>
            <a:spLocks noGrp="1"/>
          </p:cNvSpPr>
          <p:nvPr>
            <p:ph type="title"/>
          </p:nvPr>
        </p:nvSpPr>
        <p:spPr>
          <a:xfrm>
            <a:off x="297712" y="274638"/>
            <a:ext cx="8217638" cy="586599"/>
          </a:xfrm>
          <a:prstGeom prst="rect">
            <a:avLst/>
          </a:prstGeom>
        </p:spPr>
        <p:txBody>
          <a:bodyPr/>
          <a:lstStyle>
            <a:lvl1pPr>
              <a:defRPr sz="3000" b="0" i="0">
                <a:solidFill>
                  <a:srgbClr val="1D4F82"/>
                </a:solidFill>
                <a:latin typeface="Futura Medium" panose="020B0602020204020303" pitchFamily="34" charset="-79"/>
                <a:cs typeface="Futura Medium" panose="020B0602020204020303" pitchFamily="34" charset="-79"/>
              </a:defRPr>
            </a:lvl1pPr>
          </a:lstStyle>
          <a:p>
            <a:r>
              <a:rPr lang="en-US" dirty="0"/>
              <a:t>Click to edit Master title style</a:t>
            </a:r>
          </a:p>
        </p:txBody>
      </p:sp>
      <p:sp>
        <p:nvSpPr>
          <p:cNvPr id="3" name="Content Placeholder 2">
            <a:extLst>
              <a:ext uri="{FF2B5EF4-FFF2-40B4-BE49-F238E27FC236}">
                <a16:creationId xmlns:a16="http://schemas.microsoft.com/office/drawing/2014/main" id="{9CB538B8-64D1-F446-A6A7-252750EA2DC7}"/>
              </a:ext>
            </a:extLst>
          </p:cNvPr>
          <p:cNvSpPr>
            <a:spLocks noGrp="1"/>
          </p:cNvSpPr>
          <p:nvPr>
            <p:ph idx="1"/>
          </p:nvPr>
        </p:nvSpPr>
        <p:spPr>
          <a:xfrm>
            <a:off x="297711" y="1056490"/>
            <a:ext cx="4512827" cy="2755423"/>
          </a:xfrm>
          <a:prstGeom prst="rect">
            <a:avLst/>
          </a:prstGeom>
        </p:spPr>
        <p:txBody>
          <a:bodyPr/>
          <a:lstStyle>
            <a:lvl1pPr>
              <a:buClr>
                <a:srgbClr val="1D4F82"/>
              </a:buClr>
              <a:buSzPct val="125000"/>
              <a:defRPr sz="1600">
                <a:solidFill>
                  <a:srgbClr val="74716E"/>
                </a:solidFill>
                <a:latin typeface="Futura Medium" panose="020B0602020204020303" pitchFamily="34" charset="-79"/>
                <a:cs typeface="Futura Medium" panose="020B0602020204020303" pitchFamily="34" charset="-79"/>
              </a:defRPr>
            </a:lvl1pPr>
            <a:lvl2pPr>
              <a:buClr>
                <a:srgbClr val="1D4F82"/>
              </a:buClr>
              <a:buSzPct val="125000"/>
              <a:defRPr sz="1600">
                <a:solidFill>
                  <a:srgbClr val="74716E"/>
                </a:solidFill>
                <a:latin typeface="Futura Medium" panose="020B0602020204020303" pitchFamily="34" charset="-79"/>
                <a:cs typeface="Futura Medium" panose="020B0602020204020303" pitchFamily="34" charset="-79"/>
              </a:defRPr>
            </a:lvl2pPr>
            <a:lvl3pPr>
              <a:buClr>
                <a:srgbClr val="1D4F82"/>
              </a:buClr>
              <a:buSzPct val="125000"/>
              <a:defRPr sz="1600">
                <a:solidFill>
                  <a:srgbClr val="74716E"/>
                </a:solidFill>
                <a:latin typeface="Futura Medium" panose="020B0602020204020303" pitchFamily="34" charset="-79"/>
                <a:cs typeface="Futura Medium" panose="020B0602020204020303" pitchFamily="34" charset="-79"/>
              </a:defRPr>
            </a:lvl3pPr>
            <a:lvl4pPr>
              <a:buClr>
                <a:srgbClr val="1D4F82"/>
              </a:buClr>
              <a:buSzPct val="125000"/>
              <a:defRPr sz="1600">
                <a:solidFill>
                  <a:srgbClr val="74716E"/>
                </a:solidFill>
                <a:latin typeface="Futura Medium" panose="020B0602020204020303" pitchFamily="34" charset="-79"/>
                <a:cs typeface="Futura Medium" panose="020B0602020204020303" pitchFamily="34" charset="-79"/>
              </a:defRPr>
            </a:lvl4pPr>
            <a:lvl5pPr>
              <a:buClr>
                <a:srgbClr val="1D4F82"/>
              </a:buClr>
              <a:buSzPct val="125000"/>
              <a:defRPr sz="1600">
                <a:solidFill>
                  <a:srgbClr val="74716E"/>
                </a:solidFill>
                <a:latin typeface="Futura Medium" panose="020B0602020204020303" pitchFamily="34" charset="-79"/>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9D5882B1-2957-CF40-BDC3-29AA5A66A6C4}"/>
              </a:ext>
            </a:extLst>
          </p:cNvPr>
          <p:cNvSpPr>
            <a:spLocks noGrp="1"/>
          </p:cNvSpPr>
          <p:nvPr>
            <p:ph type="pic" sz="quarter" idx="10"/>
          </p:nvPr>
        </p:nvSpPr>
        <p:spPr>
          <a:xfrm>
            <a:off x="5391150" y="1056490"/>
            <a:ext cx="3124200" cy="2917825"/>
          </a:xfrm>
          <a:prstGeom prst="rect">
            <a:avLst/>
          </a:prstGeom>
          <a:solidFill>
            <a:schemeClr val="bg1">
              <a:lumMod val="95000"/>
            </a:schemeClr>
          </a:solidFill>
        </p:spPr>
        <p:txBody>
          <a:bodyPr anchor="ctr"/>
          <a:lstStyle>
            <a:lvl1pPr marL="0" indent="0" algn="ctr">
              <a:buFont typeface="Arial" panose="020B0604020202020204" pitchFamily="34" charset="0"/>
              <a:buNone/>
              <a:defRPr sz="1500" b="0">
                <a:solidFill>
                  <a:srgbClr val="74716E"/>
                </a:solidFill>
                <a:latin typeface="Futura Medium" panose="020B0602020204020303" pitchFamily="34" charset="-79"/>
                <a:cs typeface="Futura Medium" panose="020B0602020204020303" pitchFamily="34" charset="-79"/>
              </a:defRPr>
            </a:lvl1pPr>
          </a:lstStyle>
          <a:p>
            <a:endParaRPr lang="en-US" dirty="0"/>
          </a:p>
        </p:txBody>
      </p:sp>
    </p:spTree>
    <p:extLst>
      <p:ext uri="{BB962C8B-B14F-4D97-AF65-F5344CB8AC3E}">
        <p14:creationId xmlns:p14="http://schemas.microsoft.com/office/powerpoint/2010/main" val="3494640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PRL Logo.jpg">
            <a:extLst>
              <a:ext uri="{FF2B5EF4-FFF2-40B4-BE49-F238E27FC236}">
                <a16:creationId xmlns:a16="http://schemas.microsoft.com/office/drawing/2014/main" id="{70D1290B-93BE-430E-A8DD-FDEFBB11E86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39937" y="173577"/>
            <a:ext cx="1466890" cy="808556"/>
          </a:xfrm>
          <a:prstGeom prst="rect">
            <a:avLst/>
          </a:prstGeom>
        </p:spPr>
      </p:pic>
      <p:pic>
        <p:nvPicPr>
          <p:cNvPr id="6" name="Picture 5" descr="Powerpoint Circles.jpg">
            <a:extLst>
              <a:ext uri="{FF2B5EF4-FFF2-40B4-BE49-F238E27FC236}">
                <a16:creationId xmlns:a16="http://schemas.microsoft.com/office/drawing/2014/main" id="{1FBCBD58-2CC9-4E95-BA8A-58D6FA5C611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87618" y="2857773"/>
            <a:ext cx="1756382" cy="2285727"/>
          </a:xfrm>
          <a:prstGeom prst="rect">
            <a:avLst/>
          </a:prstGeom>
        </p:spPr>
      </p:pic>
      <p:sp>
        <p:nvSpPr>
          <p:cNvPr id="2" name="Date Placeholder 1">
            <a:extLst>
              <a:ext uri="{FF2B5EF4-FFF2-40B4-BE49-F238E27FC236}">
                <a16:creationId xmlns:a16="http://schemas.microsoft.com/office/drawing/2014/main" id="{9C3EC87C-B78C-4CCA-81F1-8CE9B41B0C1C}"/>
              </a:ext>
            </a:extLst>
          </p:cNvPr>
          <p:cNvSpPr>
            <a:spLocks noGrp="1"/>
          </p:cNvSpPr>
          <p:nvPr>
            <p:ph type="dt" sz="half" idx="10"/>
          </p:nvPr>
        </p:nvSpPr>
        <p:spPr/>
        <p:txBody>
          <a:bodyPr/>
          <a:lstStyle/>
          <a:p>
            <a:fld id="{3E43B722-548D-4351-9E21-E12C08076D80}" type="datetimeFigureOut">
              <a:rPr lang="en-GB" smtClean="0"/>
              <a:t>19/05/2022</a:t>
            </a:fld>
            <a:endParaRPr lang="en-GB"/>
          </a:p>
        </p:txBody>
      </p:sp>
      <p:sp>
        <p:nvSpPr>
          <p:cNvPr id="3" name="Footer Placeholder 2">
            <a:extLst>
              <a:ext uri="{FF2B5EF4-FFF2-40B4-BE49-F238E27FC236}">
                <a16:creationId xmlns:a16="http://schemas.microsoft.com/office/drawing/2014/main" id="{2DD33586-2F05-4DFF-B18B-7D396715277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FE2D739-5E49-431A-807D-5E569C610D57}"/>
              </a:ext>
            </a:extLst>
          </p:cNvPr>
          <p:cNvSpPr>
            <a:spLocks noGrp="1"/>
          </p:cNvSpPr>
          <p:nvPr>
            <p:ph type="sldNum" sz="quarter" idx="12"/>
          </p:nvPr>
        </p:nvSpPr>
        <p:spPr/>
        <p:txBody>
          <a:bodyPr/>
          <a:lstStyle/>
          <a:p>
            <a:fld id="{F38C3C12-648A-4398-94E7-9EB0D883276E}" type="slidenum">
              <a:rPr lang="en-GB" smtClean="0"/>
              <a:t>‹#›</a:t>
            </a:fld>
            <a:endParaRPr lang="en-GB"/>
          </a:p>
        </p:txBody>
      </p:sp>
    </p:spTree>
    <p:extLst>
      <p:ext uri="{BB962C8B-B14F-4D97-AF65-F5344CB8AC3E}">
        <p14:creationId xmlns:p14="http://schemas.microsoft.com/office/powerpoint/2010/main" val="3795181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Powerpoint Circles.jpg">
            <a:extLst>
              <a:ext uri="{FF2B5EF4-FFF2-40B4-BE49-F238E27FC236}">
                <a16:creationId xmlns:a16="http://schemas.microsoft.com/office/drawing/2014/main" id="{150C671D-0E80-4594-8387-35EF69DF754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67835" y="2571750"/>
            <a:ext cx="1976165" cy="2571750"/>
          </a:xfrm>
          <a:prstGeom prst="rect">
            <a:avLst/>
          </a:prstGeom>
        </p:spPr>
      </p:pic>
      <p:pic>
        <p:nvPicPr>
          <p:cNvPr id="7" name="Picture 6" descr="OPRL Logo.jpg">
            <a:extLst>
              <a:ext uri="{FF2B5EF4-FFF2-40B4-BE49-F238E27FC236}">
                <a16:creationId xmlns:a16="http://schemas.microsoft.com/office/drawing/2014/main" id="{A7C89C3D-09A6-4C04-B197-4A976C9CD63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2600" y="241667"/>
            <a:ext cx="2086533" cy="1150106"/>
          </a:xfrm>
          <a:prstGeom prst="rect">
            <a:avLst/>
          </a:prstGeom>
        </p:spPr>
      </p:pic>
      <p:sp>
        <p:nvSpPr>
          <p:cNvPr id="2" name="Title 1">
            <a:extLst>
              <a:ext uri="{FF2B5EF4-FFF2-40B4-BE49-F238E27FC236}">
                <a16:creationId xmlns:a16="http://schemas.microsoft.com/office/drawing/2014/main" id="{07AA25D0-4F92-41B8-B35A-5E09AB9443C6}"/>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5A6F6AA3-D159-4464-AB78-DDECA8D0F4AC}"/>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4DDA648-ADED-46C1-B801-9F208E033F0F}"/>
              </a:ext>
            </a:extLst>
          </p:cNvPr>
          <p:cNvSpPr>
            <a:spLocks noGrp="1"/>
          </p:cNvSpPr>
          <p:nvPr>
            <p:ph type="dt" sz="half" idx="10"/>
          </p:nvPr>
        </p:nvSpPr>
        <p:spPr/>
        <p:txBody>
          <a:bodyPr/>
          <a:lstStyle/>
          <a:p>
            <a:fld id="{3E43B722-548D-4351-9E21-E12C08076D80}" type="datetimeFigureOut">
              <a:rPr lang="en-GB" smtClean="0"/>
              <a:t>19/05/2022</a:t>
            </a:fld>
            <a:endParaRPr lang="en-GB"/>
          </a:p>
        </p:txBody>
      </p:sp>
      <p:sp>
        <p:nvSpPr>
          <p:cNvPr id="5" name="Footer Placeholder 4">
            <a:extLst>
              <a:ext uri="{FF2B5EF4-FFF2-40B4-BE49-F238E27FC236}">
                <a16:creationId xmlns:a16="http://schemas.microsoft.com/office/drawing/2014/main" id="{48894D2A-AF42-4821-A70A-5B3737D135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D57AC9-07BE-4C19-80D9-0B01A189018E}"/>
              </a:ext>
            </a:extLst>
          </p:cNvPr>
          <p:cNvSpPr>
            <a:spLocks noGrp="1"/>
          </p:cNvSpPr>
          <p:nvPr>
            <p:ph type="sldNum" sz="quarter" idx="12"/>
          </p:nvPr>
        </p:nvSpPr>
        <p:spPr/>
        <p:txBody>
          <a:bodyPr/>
          <a:lstStyle/>
          <a:p>
            <a:fld id="{F38C3C12-648A-4398-94E7-9EB0D883276E}" type="slidenum">
              <a:rPr lang="en-GB" smtClean="0"/>
              <a:t>‹#›</a:t>
            </a:fld>
            <a:endParaRPr lang="en-GB"/>
          </a:p>
        </p:txBody>
      </p:sp>
    </p:spTree>
    <p:extLst>
      <p:ext uri="{BB962C8B-B14F-4D97-AF65-F5344CB8AC3E}">
        <p14:creationId xmlns:p14="http://schemas.microsoft.com/office/powerpoint/2010/main" val="3408912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83ABD-E660-4ED6-BCE5-E5B1595A7F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3B6B570-CABB-4980-8258-70CBC40F1CD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82A98F-4821-436E-A770-F1ADEC61504C}"/>
              </a:ext>
            </a:extLst>
          </p:cNvPr>
          <p:cNvSpPr>
            <a:spLocks noGrp="1"/>
          </p:cNvSpPr>
          <p:nvPr>
            <p:ph type="dt" sz="half" idx="10"/>
          </p:nvPr>
        </p:nvSpPr>
        <p:spPr/>
        <p:txBody>
          <a:bodyPr/>
          <a:lstStyle/>
          <a:p>
            <a:fld id="{3E43B722-548D-4351-9E21-E12C08076D80}" type="datetimeFigureOut">
              <a:rPr lang="en-GB" smtClean="0"/>
              <a:t>19/05/2022</a:t>
            </a:fld>
            <a:endParaRPr lang="en-GB"/>
          </a:p>
        </p:txBody>
      </p:sp>
      <p:sp>
        <p:nvSpPr>
          <p:cNvPr id="5" name="Footer Placeholder 4">
            <a:extLst>
              <a:ext uri="{FF2B5EF4-FFF2-40B4-BE49-F238E27FC236}">
                <a16:creationId xmlns:a16="http://schemas.microsoft.com/office/drawing/2014/main" id="{A2F00505-FDF5-4061-8D98-B105C3FDF2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F53329-BAC6-4E2F-B1B5-AC218B2B5993}"/>
              </a:ext>
            </a:extLst>
          </p:cNvPr>
          <p:cNvSpPr>
            <a:spLocks noGrp="1"/>
          </p:cNvSpPr>
          <p:nvPr>
            <p:ph type="sldNum" sz="quarter" idx="12"/>
          </p:nvPr>
        </p:nvSpPr>
        <p:spPr/>
        <p:txBody>
          <a:bodyPr/>
          <a:lstStyle/>
          <a:p>
            <a:fld id="{F38C3C12-648A-4398-94E7-9EB0D883276E}" type="slidenum">
              <a:rPr lang="en-GB" smtClean="0"/>
              <a:t>‹#›</a:t>
            </a:fld>
            <a:endParaRPr lang="en-GB"/>
          </a:p>
        </p:txBody>
      </p:sp>
      <p:pic>
        <p:nvPicPr>
          <p:cNvPr id="7" name="Picture 6" descr="OPRL Logo.jpg">
            <a:extLst>
              <a:ext uri="{FF2B5EF4-FFF2-40B4-BE49-F238E27FC236}">
                <a16:creationId xmlns:a16="http://schemas.microsoft.com/office/drawing/2014/main" id="{AE810FB1-5253-26FB-2606-375B0864B3C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39937" y="173577"/>
            <a:ext cx="1466890" cy="808556"/>
          </a:xfrm>
          <a:prstGeom prst="rect">
            <a:avLst/>
          </a:prstGeom>
        </p:spPr>
      </p:pic>
      <p:pic>
        <p:nvPicPr>
          <p:cNvPr id="8" name="Picture 7" descr="Powerpoint Circles.jpg">
            <a:extLst>
              <a:ext uri="{FF2B5EF4-FFF2-40B4-BE49-F238E27FC236}">
                <a16:creationId xmlns:a16="http://schemas.microsoft.com/office/drawing/2014/main" id="{349FB5E9-A73C-03B8-E696-F38F9D84E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87618" y="2857773"/>
            <a:ext cx="1756382" cy="2285727"/>
          </a:xfrm>
          <a:prstGeom prst="rect">
            <a:avLst/>
          </a:prstGeom>
        </p:spPr>
      </p:pic>
    </p:spTree>
    <p:extLst>
      <p:ext uri="{BB962C8B-B14F-4D97-AF65-F5344CB8AC3E}">
        <p14:creationId xmlns:p14="http://schemas.microsoft.com/office/powerpoint/2010/main" val="420646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A25D0-4F92-41B8-B35A-5E09AB9443C6}"/>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5A6F6AA3-D159-4464-AB78-DDECA8D0F4AC}"/>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4DDA648-ADED-46C1-B801-9F208E033F0F}"/>
              </a:ext>
            </a:extLst>
          </p:cNvPr>
          <p:cNvSpPr>
            <a:spLocks noGrp="1"/>
          </p:cNvSpPr>
          <p:nvPr>
            <p:ph type="dt" sz="half" idx="10"/>
          </p:nvPr>
        </p:nvSpPr>
        <p:spPr/>
        <p:txBody>
          <a:bodyPr/>
          <a:lstStyle/>
          <a:p>
            <a:fld id="{3E43B722-548D-4351-9E21-E12C08076D80}" type="datetimeFigureOut">
              <a:rPr lang="en-GB" smtClean="0"/>
              <a:t>19/05/2022</a:t>
            </a:fld>
            <a:endParaRPr lang="en-GB"/>
          </a:p>
        </p:txBody>
      </p:sp>
      <p:sp>
        <p:nvSpPr>
          <p:cNvPr id="5" name="Footer Placeholder 4">
            <a:extLst>
              <a:ext uri="{FF2B5EF4-FFF2-40B4-BE49-F238E27FC236}">
                <a16:creationId xmlns:a16="http://schemas.microsoft.com/office/drawing/2014/main" id="{48894D2A-AF42-4821-A70A-5B3737D135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D57AC9-07BE-4C19-80D9-0B01A189018E}"/>
              </a:ext>
            </a:extLst>
          </p:cNvPr>
          <p:cNvSpPr>
            <a:spLocks noGrp="1"/>
          </p:cNvSpPr>
          <p:nvPr>
            <p:ph type="sldNum" sz="quarter" idx="12"/>
          </p:nvPr>
        </p:nvSpPr>
        <p:spPr/>
        <p:txBody>
          <a:bodyPr/>
          <a:lstStyle/>
          <a:p>
            <a:fld id="{F38C3C12-648A-4398-94E7-9EB0D883276E}" type="slidenum">
              <a:rPr lang="en-GB" smtClean="0"/>
              <a:t>‹#›</a:t>
            </a:fld>
            <a:endParaRPr lang="en-GB"/>
          </a:p>
        </p:txBody>
      </p:sp>
    </p:spTree>
    <p:extLst>
      <p:ext uri="{BB962C8B-B14F-4D97-AF65-F5344CB8AC3E}">
        <p14:creationId xmlns:p14="http://schemas.microsoft.com/office/powerpoint/2010/main" val="2631869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83ABD-E660-4ED6-BCE5-E5B1595A7F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3B6B570-CABB-4980-8258-70CBC40F1CD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82A98F-4821-436E-A770-F1ADEC61504C}"/>
              </a:ext>
            </a:extLst>
          </p:cNvPr>
          <p:cNvSpPr>
            <a:spLocks noGrp="1"/>
          </p:cNvSpPr>
          <p:nvPr>
            <p:ph type="dt" sz="half" idx="10"/>
          </p:nvPr>
        </p:nvSpPr>
        <p:spPr/>
        <p:txBody>
          <a:bodyPr/>
          <a:lstStyle/>
          <a:p>
            <a:fld id="{3E43B722-548D-4351-9E21-E12C08076D80}" type="datetimeFigureOut">
              <a:rPr lang="en-GB" smtClean="0"/>
              <a:t>19/05/2022</a:t>
            </a:fld>
            <a:endParaRPr lang="en-GB"/>
          </a:p>
        </p:txBody>
      </p:sp>
      <p:sp>
        <p:nvSpPr>
          <p:cNvPr id="5" name="Footer Placeholder 4">
            <a:extLst>
              <a:ext uri="{FF2B5EF4-FFF2-40B4-BE49-F238E27FC236}">
                <a16:creationId xmlns:a16="http://schemas.microsoft.com/office/drawing/2014/main" id="{A2F00505-FDF5-4061-8D98-B105C3FDF2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F53329-BAC6-4E2F-B1B5-AC218B2B5993}"/>
              </a:ext>
            </a:extLst>
          </p:cNvPr>
          <p:cNvSpPr>
            <a:spLocks noGrp="1"/>
          </p:cNvSpPr>
          <p:nvPr>
            <p:ph type="sldNum" sz="quarter" idx="12"/>
          </p:nvPr>
        </p:nvSpPr>
        <p:spPr/>
        <p:txBody>
          <a:bodyPr/>
          <a:lstStyle/>
          <a:p>
            <a:fld id="{F38C3C12-648A-4398-94E7-9EB0D883276E}" type="slidenum">
              <a:rPr lang="en-GB" smtClean="0"/>
              <a:t>‹#›</a:t>
            </a:fld>
            <a:endParaRPr lang="en-GB"/>
          </a:p>
        </p:txBody>
      </p:sp>
    </p:spTree>
    <p:extLst>
      <p:ext uri="{BB962C8B-B14F-4D97-AF65-F5344CB8AC3E}">
        <p14:creationId xmlns:p14="http://schemas.microsoft.com/office/powerpoint/2010/main" val="19525481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271918-AF87-9B41-912D-E4AFCB95B1A7}"/>
              </a:ext>
            </a:extLst>
          </p:cNvPr>
          <p:cNvPicPr>
            <a:picLocks noChangeAspect="1"/>
          </p:cNvPicPr>
          <p:nvPr userDrawn="1"/>
        </p:nvPicPr>
        <p:blipFill>
          <a:blip r:embed="rId3"/>
          <a:stretch>
            <a:fillRect/>
          </a:stretch>
        </p:blipFill>
        <p:spPr>
          <a:xfrm>
            <a:off x="0" y="0"/>
            <a:ext cx="9144000" cy="5143500"/>
          </a:xfrm>
          <a:prstGeom prst="rect">
            <a:avLst/>
          </a:prstGeom>
        </p:spPr>
      </p:pic>
      <p:pic>
        <p:nvPicPr>
          <p:cNvPr id="5" name="Picture 4">
            <a:extLst>
              <a:ext uri="{FF2B5EF4-FFF2-40B4-BE49-F238E27FC236}">
                <a16:creationId xmlns:a16="http://schemas.microsoft.com/office/drawing/2014/main" id="{5E50975F-9C62-1C4F-BAA2-EAD744621B3F}"/>
              </a:ext>
            </a:extLst>
          </p:cNvPr>
          <p:cNvPicPr>
            <a:picLocks noChangeAspect="1"/>
          </p:cNvPicPr>
          <p:nvPr userDrawn="1"/>
        </p:nvPicPr>
        <p:blipFill>
          <a:blip r:embed="rId4"/>
          <a:stretch>
            <a:fillRect/>
          </a:stretch>
        </p:blipFill>
        <p:spPr>
          <a:xfrm>
            <a:off x="0" y="0"/>
            <a:ext cx="9144000" cy="5143500"/>
          </a:xfrm>
          <a:prstGeom prst="rect">
            <a:avLst/>
          </a:prstGeom>
        </p:spPr>
      </p:pic>
      <p:pic>
        <p:nvPicPr>
          <p:cNvPr id="10" name="Picture 9">
            <a:extLst>
              <a:ext uri="{FF2B5EF4-FFF2-40B4-BE49-F238E27FC236}">
                <a16:creationId xmlns:a16="http://schemas.microsoft.com/office/drawing/2014/main" id="{6BF1E353-369A-1046-9C29-600DB7BC6290}"/>
              </a:ext>
            </a:extLst>
          </p:cNvPr>
          <p:cNvPicPr>
            <a:picLocks noChangeAspect="1"/>
          </p:cNvPicPr>
          <p:nvPr userDrawn="1"/>
        </p:nvPicPr>
        <p:blipFill rotWithShape="1">
          <a:blip r:embed="rId5"/>
          <a:srcRect l="25304" t="81160" r="25218" b="8946"/>
          <a:stretch/>
        </p:blipFill>
        <p:spPr>
          <a:xfrm>
            <a:off x="2313830" y="4174435"/>
            <a:ext cx="4524292" cy="508884"/>
          </a:xfrm>
          <a:prstGeom prst="rect">
            <a:avLst/>
          </a:prstGeom>
        </p:spPr>
      </p:pic>
    </p:spTree>
    <p:extLst>
      <p:ext uri="{BB962C8B-B14F-4D97-AF65-F5344CB8AC3E}">
        <p14:creationId xmlns:p14="http://schemas.microsoft.com/office/powerpoint/2010/main" val="389159472"/>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17C2B4-AAD6-7249-8D3E-F3CAEE890A23}"/>
              </a:ext>
            </a:extLst>
          </p:cNvPr>
          <p:cNvPicPr>
            <a:picLocks noChangeAspect="1"/>
          </p:cNvPicPr>
          <p:nvPr userDrawn="1"/>
        </p:nvPicPr>
        <p:blipFill>
          <a:blip r:embed="rId3"/>
          <a:stretch>
            <a:fillRect/>
          </a:stretch>
        </p:blipFill>
        <p:spPr>
          <a:xfrm>
            <a:off x="0" y="0"/>
            <a:ext cx="9144000" cy="5143500"/>
          </a:xfrm>
          <a:prstGeom prst="rect">
            <a:avLst/>
          </a:prstGeom>
        </p:spPr>
      </p:pic>
      <p:pic>
        <p:nvPicPr>
          <p:cNvPr id="9" name="Picture 8">
            <a:extLst>
              <a:ext uri="{FF2B5EF4-FFF2-40B4-BE49-F238E27FC236}">
                <a16:creationId xmlns:a16="http://schemas.microsoft.com/office/drawing/2014/main" id="{C9004046-097D-A449-BD78-751243053F8A}"/>
              </a:ext>
            </a:extLst>
          </p:cNvPr>
          <p:cNvPicPr>
            <a:picLocks noChangeAspect="1"/>
          </p:cNvPicPr>
          <p:nvPr userDrawn="1"/>
        </p:nvPicPr>
        <p:blipFill rotWithShape="1">
          <a:blip r:embed="rId4"/>
          <a:srcRect t="77604"/>
          <a:stretch/>
        </p:blipFill>
        <p:spPr>
          <a:xfrm>
            <a:off x="0" y="3991554"/>
            <a:ext cx="9144000" cy="1151945"/>
          </a:xfrm>
          <a:prstGeom prst="rect">
            <a:avLst/>
          </a:prstGeom>
        </p:spPr>
      </p:pic>
    </p:spTree>
    <p:extLst>
      <p:ext uri="{BB962C8B-B14F-4D97-AF65-F5344CB8AC3E}">
        <p14:creationId xmlns:p14="http://schemas.microsoft.com/office/powerpoint/2010/main" val="424249704"/>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2D1307-A947-D147-8A1C-FB38F37BA6C9}"/>
              </a:ext>
            </a:extLst>
          </p:cNvPr>
          <p:cNvPicPr>
            <a:picLocks noChangeAspect="1"/>
          </p:cNvPicPr>
          <p:nvPr userDrawn="1"/>
        </p:nvPicPr>
        <p:blipFill rotWithShape="1">
          <a:blip r:embed="rId4"/>
          <a:srcRect t="77604"/>
          <a:stretch/>
        </p:blipFill>
        <p:spPr>
          <a:xfrm>
            <a:off x="0" y="3991554"/>
            <a:ext cx="9144000" cy="1151945"/>
          </a:xfrm>
          <a:prstGeom prst="rect">
            <a:avLst/>
          </a:prstGeom>
        </p:spPr>
      </p:pic>
    </p:spTree>
    <p:extLst>
      <p:ext uri="{BB962C8B-B14F-4D97-AF65-F5344CB8AC3E}">
        <p14:creationId xmlns:p14="http://schemas.microsoft.com/office/powerpoint/2010/main" val="2522690408"/>
      </p:ext>
    </p:extLst>
  </p:cSld>
  <p:clrMap bg1="lt1" tx1="dk1" bg2="lt2" tx2="dk2" accent1="accent1" accent2="accent2" accent3="accent3" accent4="accent4" accent5="accent5" accent6="accent6" hlink="hlink" folHlink="folHlink"/>
  <p:sldLayoutIdLst>
    <p:sldLayoutId id="2147483664" r:id="rId1"/>
    <p:sldLayoutId id="214748367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66A95C-F49B-454F-B1DD-A79D542B3A15}"/>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DCDFE890-A49B-4C31-A310-B65F75251CE1}"/>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E070476-9117-4C7B-B013-D3DFB9693D11}"/>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E43B722-548D-4351-9E21-E12C08076D80}" type="datetimeFigureOut">
              <a:rPr lang="en-GB" smtClean="0"/>
              <a:t>19/05/2022</a:t>
            </a:fld>
            <a:endParaRPr lang="en-GB"/>
          </a:p>
        </p:txBody>
      </p:sp>
      <p:sp>
        <p:nvSpPr>
          <p:cNvPr id="5" name="Footer Placeholder 4">
            <a:extLst>
              <a:ext uri="{FF2B5EF4-FFF2-40B4-BE49-F238E27FC236}">
                <a16:creationId xmlns:a16="http://schemas.microsoft.com/office/drawing/2014/main" id="{B61C3E67-2B0E-4E16-9178-8A34675599CE}"/>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4266C3D-ED91-4507-8CBD-CAB9A09B462E}"/>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38C3C12-648A-4398-94E7-9EB0D883276E}" type="slidenum">
              <a:rPr lang="en-GB" smtClean="0"/>
              <a:t>‹#›</a:t>
            </a:fld>
            <a:endParaRPr lang="en-GB"/>
          </a:p>
        </p:txBody>
      </p:sp>
    </p:spTree>
    <p:extLst>
      <p:ext uri="{BB962C8B-B14F-4D97-AF65-F5344CB8AC3E}">
        <p14:creationId xmlns:p14="http://schemas.microsoft.com/office/powerpoint/2010/main" val="22790477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l" defTabSz="685800" rtl="0" eaLnBrk="1" latinLnBrk="0" hangingPunct="1">
        <a:lnSpc>
          <a:spcPct val="90000"/>
        </a:lnSpc>
        <a:spcBef>
          <a:spcPct val="0"/>
        </a:spcBef>
        <a:buNone/>
        <a:defRPr sz="2100" b="1" kern="1200" baseline="0">
          <a:solidFill>
            <a:srgbClr val="205F59"/>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baseline="0">
          <a:solidFill>
            <a:srgbClr val="7F7F7F"/>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66A95C-F49B-454F-B1DD-A79D542B3A15}"/>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CDFE890-A49B-4C31-A310-B65F75251CE1}"/>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070476-9117-4C7B-B013-D3DFB9693D11}"/>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E43B722-548D-4351-9E21-E12C08076D80}" type="datetimeFigureOut">
              <a:rPr lang="en-GB" smtClean="0"/>
              <a:t>19/05/2022</a:t>
            </a:fld>
            <a:endParaRPr lang="en-GB"/>
          </a:p>
        </p:txBody>
      </p:sp>
      <p:sp>
        <p:nvSpPr>
          <p:cNvPr id="5" name="Footer Placeholder 4">
            <a:extLst>
              <a:ext uri="{FF2B5EF4-FFF2-40B4-BE49-F238E27FC236}">
                <a16:creationId xmlns:a16="http://schemas.microsoft.com/office/drawing/2014/main" id="{B61C3E67-2B0E-4E16-9178-8A34675599CE}"/>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4266C3D-ED91-4507-8CBD-CAB9A09B462E}"/>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38C3C12-648A-4398-94E7-9EB0D883276E}" type="slidenum">
              <a:rPr lang="en-GB" smtClean="0"/>
              <a:t>‹#›</a:t>
            </a:fld>
            <a:endParaRPr lang="en-GB"/>
          </a:p>
        </p:txBody>
      </p:sp>
    </p:spTree>
    <p:extLst>
      <p:ext uri="{BB962C8B-B14F-4D97-AF65-F5344CB8AC3E}">
        <p14:creationId xmlns:p14="http://schemas.microsoft.com/office/powerpoint/2010/main" val="376141994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1.gif"/></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3271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949E1-D540-1A6D-2B45-8F54CE24764F}"/>
              </a:ext>
            </a:extLst>
          </p:cNvPr>
          <p:cNvSpPr>
            <a:spLocks noGrp="1"/>
          </p:cNvSpPr>
          <p:nvPr>
            <p:ph type="title"/>
          </p:nvPr>
        </p:nvSpPr>
        <p:spPr/>
        <p:txBody>
          <a:bodyPr>
            <a:normAutofit/>
          </a:bodyPr>
          <a:lstStyle/>
          <a:p>
            <a:r>
              <a:rPr lang="en-US" sz="3600" dirty="0"/>
              <a:t>The workshop </a:t>
            </a:r>
            <a:endParaRPr lang="en-GB" sz="3600" dirty="0"/>
          </a:p>
        </p:txBody>
      </p:sp>
      <p:sp>
        <p:nvSpPr>
          <p:cNvPr id="3" name="Content Placeholder 2">
            <a:extLst>
              <a:ext uri="{FF2B5EF4-FFF2-40B4-BE49-F238E27FC236}">
                <a16:creationId xmlns:a16="http://schemas.microsoft.com/office/drawing/2014/main" id="{6FB057E4-DE73-8B09-0DE7-833A09028155}"/>
              </a:ext>
            </a:extLst>
          </p:cNvPr>
          <p:cNvSpPr>
            <a:spLocks noGrp="1"/>
          </p:cNvSpPr>
          <p:nvPr>
            <p:ph idx="1"/>
          </p:nvPr>
        </p:nvSpPr>
        <p:spPr>
          <a:xfrm>
            <a:off x="363836" y="1362429"/>
            <a:ext cx="8293540" cy="3263504"/>
          </a:xfrm>
        </p:spPr>
        <p:txBody>
          <a:bodyPr/>
          <a:lstStyle/>
          <a:p>
            <a:r>
              <a:rPr lang="en-US" sz="3000" dirty="0"/>
              <a:t>How can move towards </a:t>
            </a:r>
            <a:r>
              <a:rPr lang="en-US" sz="3000" dirty="0" err="1"/>
              <a:t>kerbside</a:t>
            </a:r>
            <a:r>
              <a:rPr lang="en-US" sz="3000" dirty="0"/>
              <a:t> collection for all?</a:t>
            </a:r>
          </a:p>
          <a:p>
            <a:r>
              <a:rPr lang="en-US" sz="3000" dirty="0"/>
              <a:t>Can investment be made for sorting and reprocessing capacity and capabilities?</a:t>
            </a:r>
          </a:p>
          <a:p>
            <a:r>
              <a:rPr lang="en-US" sz="3000" dirty="0"/>
              <a:t>What are the recycled flexible plastic packaging strong and stable end markets? </a:t>
            </a:r>
            <a:endParaRPr lang="en-GB" sz="3000" dirty="0"/>
          </a:p>
          <a:p>
            <a:endParaRPr lang="en-US" dirty="0"/>
          </a:p>
          <a:p>
            <a:endParaRPr lang="en-US" dirty="0"/>
          </a:p>
          <a:p>
            <a:endParaRPr lang="en-GB" dirty="0"/>
          </a:p>
        </p:txBody>
      </p:sp>
    </p:spTree>
    <p:extLst>
      <p:ext uri="{BB962C8B-B14F-4D97-AF65-F5344CB8AC3E}">
        <p14:creationId xmlns:p14="http://schemas.microsoft.com/office/powerpoint/2010/main" val="2281593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4B75F7-2C0F-0226-511C-0102BBA3DFF6}"/>
              </a:ext>
            </a:extLst>
          </p:cNvPr>
          <p:cNvPicPr>
            <a:picLocks noChangeAspect="1"/>
          </p:cNvPicPr>
          <p:nvPr/>
        </p:nvPicPr>
        <p:blipFill rotWithShape="1">
          <a:blip r:embed="rId3"/>
          <a:srcRect t="7105" r="4633"/>
          <a:stretch/>
        </p:blipFill>
        <p:spPr>
          <a:xfrm>
            <a:off x="4665918" y="1"/>
            <a:ext cx="4478083" cy="1812584"/>
          </a:xfrm>
          <a:prstGeom prst="rect">
            <a:avLst/>
          </a:prstGeom>
        </p:spPr>
      </p:pic>
      <p:sp>
        <p:nvSpPr>
          <p:cNvPr id="3" name="TextBox 2">
            <a:extLst>
              <a:ext uri="{FF2B5EF4-FFF2-40B4-BE49-F238E27FC236}">
                <a16:creationId xmlns:a16="http://schemas.microsoft.com/office/drawing/2014/main" id="{A7787F9C-1843-4CF7-85E1-131CE53A2581}"/>
              </a:ext>
            </a:extLst>
          </p:cNvPr>
          <p:cNvSpPr txBox="1"/>
          <p:nvPr/>
        </p:nvSpPr>
        <p:spPr>
          <a:xfrm>
            <a:off x="211789" y="1649712"/>
            <a:ext cx="7457357" cy="1546577"/>
          </a:xfrm>
          <a:prstGeom prst="rect">
            <a:avLst/>
          </a:prstGeom>
          <a:noFill/>
        </p:spPr>
        <p:txBody>
          <a:bodyPr wrap="square" lIns="68580" tIns="34290" rIns="68580" bIns="34290" rtlCol="0" anchor="t">
            <a:spAutoFit/>
          </a:bodyPr>
          <a:lstStyle/>
          <a:p>
            <a:pPr defTabSz="685800"/>
            <a:r>
              <a:rPr lang="en-US" sz="3300" b="1" dirty="0">
                <a:solidFill>
                  <a:srgbClr val="125249"/>
                </a:solidFill>
                <a:latin typeface="Calibri" panose="020F0502020204030204"/>
              </a:rPr>
              <a:t>Recycling of flexible packaging Workshop </a:t>
            </a:r>
          </a:p>
          <a:p>
            <a:pPr defTabSz="685800"/>
            <a:endParaRPr lang="en-US" sz="3300" b="1" dirty="0">
              <a:solidFill>
                <a:srgbClr val="125249"/>
              </a:solidFill>
              <a:latin typeface="Calibri" panose="020F0502020204030204"/>
            </a:endParaRPr>
          </a:p>
          <a:p>
            <a:pPr defTabSz="685800"/>
            <a:r>
              <a:rPr lang="en-US" sz="1500" b="1" dirty="0">
                <a:solidFill>
                  <a:srgbClr val="9BB74F"/>
                </a:solidFill>
                <a:latin typeface="Calibri" panose="020F0502020204030204"/>
              </a:rPr>
              <a:t>Jane Skelton</a:t>
            </a:r>
            <a:endParaRPr lang="en-US" sz="1500" b="1" dirty="0">
              <a:solidFill>
                <a:srgbClr val="9BB74F"/>
              </a:solidFill>
              <a:latin typeface="Calibri" panose="020F0502020204030204"/>
              <a:cs typeface="Calibri"/>
            </a:endParaRPr>
          </a:p>
          <a:p>
            <a:pPr defTabSz="685800"/>
            <a:r>
              <a:rPr lang="en-US" sz="1500" b="1" dirty="0">
                <a:solidFill>
                  <a:srgbClr val="9BB74F"/>
                </a:solidFill>
                <a:latin typeface="Calibri" panose="020F0502020204030204"/>
              </a:rPr>
              <a:t>Commercial Manager, OPRL Ltd</a:t>
            </a:r>
            <a:endParaRPr lang="en-US" sz="1500" dirty="0">
              <a:solidFill>
                <a:srgbClr val="9BB74F"/>
              </a:solidFill>
              <a:latin typeface="Calibri" panose="020F0502020204030204"/>
            </a:endParaRPr>
          </a:p>
        </p:txBody>
      </p:sp>
      <p:pic>
        <p:nvPicPr>
          <p:cNvPr id="4" name="Picture 3">
            <a:extLst>
              <a:ext uri="{FF2B5EF4-FFF2-40B4-BE49-F238E27FC236}">
                <a16:creationId xmlns:a16="http://schemas.microsoft.com/office/drawing/2014/main" id="{C40FB5C8-B7F3-49FD-8ABD-4C43BE0DDDBC}"/>
              </a:ext>
            </a:extLst>
          </p:cNvPr>
          <p:cNvPicPr>
            <a:picLocks noChangeAspect="1"/>
          </p:cNvPicPr>
          <p:nvPr/>
        </p:nvPicPr>
        <p:blipFill>
          <a:blip r:embed="rId4"/>
          <a:stretch>
            <a:fillRect/>
          </a:stretch>
        </p:blipFill>
        <p:spPr>
          <a:xfrm>
            <a:off x="297514" y="3397733"/>
            <a:ext cx="5120683" cy="1502067"/>
          </a:xfrm>
          <a:prstGeom prst="rect">
            <a:avLst/>
          </a:prstGeom>
        </p:spPr>
      </p:pic>
    </p:spTree>
    <p:extLst>
      <p:ext uri="{BB962C8B-B14F-4D97-AF65-F5344CB8AC3E}">
        <p14:creationId xmlns:p14="http://schemas.microsoft.com/office/powerpoint/2010/main" val="2368253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F4F9029-872D-4D5C-AE51-974CB59C2A9A}"/>
              </a:ext>
            </a:extLst>
          </p:cNvPr>
          <p:cNvSpPr txBox="1"/>
          <p:nvPr/>
        </p:nvSpPr>
        <p:spPr>
          <a:xfrm>
            <a:off x="257195" y="312471"/>
            <a:ext cx="7193390" cy="4518558"/>
          </a:xfrm>
          <a:prstGeom prst="rect">
            <a:avLst/>
          </a:prstGeom>
        </p:spPr>
        <p:txBody>
          <a:bodyPr vert="horz" lIns="68580" tIns="34290" rIns="68580" bIns="34290" rtlCol="0" anchor="ctr">
            <a:normAutofit/>
          </a:bodyPr>
          <a:lstStyle/>
          <a:p>
            <a:pPr indent="-171450" defTabSz="685800">
              <a:lnSpc>
                <a:spcPct val="90000"/>
              </a:lnSpc>
              <a:spcAft>
                <a:spcPts val="450"/>
              </a:spcAft>
              <a:buFont typeface="Arial" panose="020B0604020202020204" pitchFamily="34" charset="0"/>
              <a:buChar char="•"/>
            </a:pPr>
            <a:endParaRPr lang="en-US" sz="3300" b="1" dirty="0">
              <a:solidFill>
                <a:prstClr val="black"/>
              </a:solidFill>
              <a:latin typeface="Calibri" panose="020F0502020204030204"/>
            </a:endParaRPr>
          </a:p>
          <a:p>
            <a:pPr marL="257175" indent="-257175" defTabSz="685800">
              <a:spcBef>
                <a:spcPts val="548"/>
              </a:spcBef>
              <a:spcAft>
                <a:spcPts val="450"/>
              </a:spcAft>
              <a:buFont typeface="Arial" panose="020B0604020202020204" pitchFamily="34" charset="0"/>
              <a:buChar char="●"/>
            </a:pPr>
            <a:endParaRPr lang="en-US" sz="1050" dirty="0">
              <a:solidFill>
                <a:prstClr val="black"/>
              </a:solidFill>
              <a:latin typeface="Calibri" panose="020F0502020204030204"/>
            </a:endParaRPr>
          </a:p>
        </p:txBody>
      </p:sp>
      <p:sp>
        <p:nvSpPr>
          <p:cNvPr id="9" name="TextBox 8">
            <a:extLst>
              <a:ext uri="{FF2B5EF4-FFF2-40B4-BE49-F238E27FC236}">
                <a16:creationId xmlns:a16="http://schemas.microsoft.com/office/drawing/2014/main" id="{0C4A633A-0D13-40AE-AA9D-E27291B72BA2}"/>
              </a:ext>
            </a:extLst>
          </p:cNvPr>
          <p:cNvSpPr txBox="1"/>
          <p:nvPr/>
        </p:nvSpPr>
        <p:spPr>
          <a:xfrm>
            <a:off x="320157" y="312472"/>
            <a:ext cx="4573166" cy="518219"/>
          </a:xfrm>
          <a:prstGeom prst="rect">
            <a:avLst/>
          </a:prstGeom>
          <a:noFill/>
        </p:spPr>
        <p:txBody>
          <a:bodyPr wrap="square">
            <a:spAutoFit/>
          </a:bodyPr>
          <a:lstStyle/>
          <a:p>
            <a:pPr defTabSz="685800">
              <a:lnSpc>
                <a:spcPct val="90000"/>
              </a:lnSpc>
              <a:spcAft>
                <a:spcPts val="450"/>
              </a:spcAft>
            </a:pPr>
            <a:r>
              <a:rPr lang="en-US" sz="3075" b="1" dirty="0">
                <a:solidFill>
                  <a:srgbClr val="205F59"/>
                </a:solidFill>
                <a:latin typeface="Calibri" panose="020F0502020204030204"/>
              </a:rPr>
              <a:t>What We Do</a:t>
            </a:r>
          </a:p>
        </p:txBody>
      </p:sp>
      <p:pic>
        <p:nvPicPr>
          <p:cNvPr id="3" name="Picture 2" descr="Diagram&#10;&#10;Description automatically generated">
            <a:extLst>
              <a:ext uri="{FF2B5EF4-FFF2-40B4-BE49-F238E27FC236}">
                <a16:creationId xmlns:a16="http://schemas.microsoft.com/office/drawing/2014/main" id="{D55A0D3E-9DA7-4948-BF0F-E2053B4267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0585" y="1187332"/>
            <a:ext cx="1523906" cy="1863986"/>
          </a:xfrm>
          <a:prstGeom prst="rect">
            <a:avLst/>
          </a:prstGeom>
        </p:spPr>
      </p:pic>
      <p:sp>
        <p:nvSpPr>
          <p:cNvPr id="6" name="TextBox 5">
            <a:extLst>
              <a:ext uri="{FF2B5EF4-FFF2-40B4-BE49-F238E27FC236}">
                <a16:creationId xmlns:a16="http://schemas.microsoft.com/office/drawing/2014/main" id="{7D68707F-569A-465C-B7E6-299D9383BC70}"/>
              </a:ext>
            </a:extLst>
          </p:cNvPr>
          <p:cNvSpPr txBox="1"/>
          <p:nvPr/>
        </p:nvSpPr>
        <p:spPr>
          <a:xfrm>
            <a:off x="658441" y="1300078"/>
            <a:ext cx="5031908" cy="3760581"/>
          </a:xfrm>
          <a:prstGeom prst="rect">
            <a:avLst/>
          </a:prstGeom>
          <a:noFill/>
        </p:spPr>
        <p:txBody>
          <a:bodyPr wrap="square">
            <a:spAutoFit/>
          </a:bodyPr>
          <a:lstStyle/>
          <a:p>
            <a:pPr marL="214313" indent="-214313" defTabSz="685800">
              <a:lnSpc>
                <a:spcPct val="107000"/>
              </a:lnSpc>
              <a:spcAft>
                <a:spcPts val="600"/>
              </a:spcAft>
              <a:buFont typeface="Arial" panose="020B0604020202020204" pitchFamily="34" charset="0"/>
              <a:buChar char="•"/>
            </a:pPr>
            <a:r>
              <a:rPr lang="en-US" dirty="0">
                <a:solidFill>
                  <a:srgbClr val="125249"/>
                </a:solidFill>
                <a:latin typeface="Calibri" panose="020F0502020204030204"/>
              </a:rPr>
              <a:t>Simple and Consistent Recycle and Refill Labels</a:t>
            </a:r>
          </a:p>
          <a:p>
            <a:pPr marL="214313" indent="-214313" defTabSz="685800">
              <a:lnSpc>
                <a:spcPct val="107000"/>
              </a:lnSpc>
              <a:spcAft>
                <a:spcPts val="600"/>
              </a:spcAft>
              <a:buFont typeface="Arial" panose="020B0604020202020204" pitchFamily="34" charset="0"/>
              <a:buChar char="•"/>
            </a:pPr>
            <a:r>
              <a:rPr lang="en-US" dirty="0">
                <a:solidFill>
                  <a:srgbClr val="125249"/>
                </a:solidFill>
                <a:latin typeface="Calibri" panose="020F0502020204030204"/>
              </a:rPr>
              <a:t>Recycling Labels are Based on Collections, Recyclability and End-Markets</a:t>
            </a:r>
          </a:p>
          <a:p>
            <a:pPr marL="214313" indent="-214313" defTabSz="685800">
              <a:lnSpc>
                <a:spcPct val="107000"/>
              </a:lnSpc>
              <a:spcAft>
                <a:spcPts val="600"/>
              </a:spcAft>
              <a:buFont typeface="Arial" panose="020B0604020202020204" pitchFamily="34" charset="0"/>
              <a:buChar char="•"/>
            </a:pPr>
            <a:r>
              <a:rPr lang="en-GB" dirty="0">
                <a:solidFill>
                  <a:srgbClr val="125249"/>
                </a:solidFill>
                <a:latin typeface="Calibri" panose="020F0502020204030204"/>
              </a:rPr>
              <a:t>Widely Used and Recognised Labels</a:t>
            </a:r>
          </a:p>
          <a:p>
            <a:pPr marL="214313" indent="-214313" defTabSz="685800">
              <a:lnSpc>
                <a:spcPct val="107000"/>
              </a:lnSpc>
              <a:spcAft>
                <a:spcPts val="600"/>
              </a:spcAft>
              <a:buFont typeface="Arial" panose="020B0604020202020204" pitchFamily="34" charset="0"/>
              <a:buChar char="•"/>
            </a:pPr>
            <a:r>
              <a:rPr lang="en-US" dirty="0">
                <a:solidFill>
                  <a:srgbClr val="125249"/>
                </a:solidFill>
                <a:latin typeface="Calibri" panose="020F0502020204030204"/>
              </a:rPr>
              <a:t>Tools and Membership Support When You Need It</a:t>
            </a:r>
          </a:p>
          <a:p>
            <a:pPr marL="214313" indent="-214313" defTabSz="685800">
              <a:lnSpc>
                <a:spcPct val="107000"/>
              </a:lnSpc>
              <a:spcAft>
                <a:spcPts val="600"/>
              </a:spcAft>
              <a:buFont typeface="Arial" panose="020B0604020202020204" pitchFamily="34" charset="0"/>
              <a:buChar char="•"/>
            </a:pPr>
            <a:r>
              <a:rPr lang="en-US" dirty="0">
                <a:solidFill>
                  <a:srgbClr val="125249"/>
                </a:solidFill>
                <a:latin typeface="Calibri" panose="020F0502020204030204"/>
              </a:rPr>
              <a:t>Collaboration and Knowledge Share</a:t>
            </a:r>
          </a:p>
          <a:p>
            <a:pPr marL="214313" indent="-214313" defTabSz="685800">
              <a:lnSpc>
                <a:spcPct val="107000"/>
              </a:lnSpc>
              <a:spcAft>
                <a:spcPts val="600"/>
              </a:spcAft>
              <a:buFont typeface="Arial" panose="020B0604020202020204" pitchFamily="34" charset="0"/>
              <a:buChar char="•"/>
            </a:pPr>
            <a:r>
              <a:rPr lang="en-US" dirty="0">
                <a:solidFill>
                  <a:srgbClr val="125249"/>
                </a:solidFill>
                <a:latin typeface="Calibri" panose="020F0502020204030204"/>
              </a:rPr>
              <a:t>Additional Products and Services</a:t>
            </a:r>
          </a:p>
          <a:p>
            <a:pPr marL="214313" indent="-214313" defTabSz="685800">
              <a:lnSpc>
                <a:spcPct val="107000"/>
              </a:lnSpc>
              <a:spcAft>
                <a:spcPts val="600"/>
              </a:spcAft>
              <a:buFont typeface="Arial" panose="020B0604020202020204" pitchFamily="34" charset="0"/>
              <a:buChar char="•"/>
            </a:pPr>
            <a:endParaRPr lang="en-GB" sz="1500" dirty="0">
              <a:solidFill>
                <a:srgbClr val="125249"/>
              </a:solidFill>
              <a:latin typeface="Calibri" panose="020F0502020204030204"/>
            </a:endParaRPr>
          </a:p>
          <a:p>
            <a:pPr defTabSz="685800">
              <a:lnSpc>
                <a:spcPct val="107000"/>
              </a:lnSpc>
              <a:spcAft>
                <a:spcPts val="600"/>
              </a:spcAft>
            </a:pPr>
            <a:endParaRPr lang="en-GB" sz="1350" b="1" dirty="0">
              <a:solidFill>
                <a:srgbClr val="125249"/>
              </a:solidFill>
              <a:latin typeface="Calibri" panose="020F0502020204030204"/>
            </a:endParaRPr>
          </a:p>
          <a:p>
            <a:pPr defTabSz="685800">
              <a:lnSpc>
                <a:spcPct val="107000"/>
              </a:lnSpc>
              <a:spcAft>
                <a:spcPts val="600"/>
              </a:spcAft>
            </a:pPr>
            <a:endParaRPr lang="en-GB" sz="1350" b="1" dirty="0">
              <a:solidFill>
                <a:srgbClr val="125249"/>
              </a:solidFill>
              <a:latin typeface="Calibri" panose="020F0502020204030204"/>
            </a:endParaRPr>
          </a:p>
        </p:txBody>
      </p:sp>
      <p:pic>
        <p:nvPicPr>
          <p:cNvPr id="8" name="Picture 7" descr="A picture containing icon&#10;&#10;Description automatically generated">
            <a:extLst>
              <a:ext uri="{FF2B5EF4-FFF2-40B4-BE49-F238E27FC236}">
                <a16:creationId xmlns:a16="http://schemas.microsoft.com/office/drawing/2014/main" id="{7E7BD493-AAB6-41C2-BA96-E9ED1422C5D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5248" y="2258310"/>
            <a:ext cx="1760237" cy="2150405"/>
          </a:xfrm>
          <a:prstGeom prst="rect">
            <a:avLst/>
          </a:prstGeom>
          <a:noFill/>
          <a:ln>
            <a:noFill/>
          </a:ln>
        </p:spPr>
      </p:pic>
      <p:pic>
        <p:nvPicPr>
          <p:cNvPr id="4" name="Picture 3">
            <a:extLst>
              <a:ext uri="{FF2B5EF4-FFF2-40B4-BE49-F238E27FC236}">
                <a16:creationId xmlns:a16="http://schemas.microsoft.com/office/drawing/2014/main" id="{7ED85FE8-C163-46B2-9559-B64C32B53660}"/>
              </a:ext>
            </a:extLst>
          </p:cNvPr>
          <p:cNvPicPr>
            <a:picLocks noChangeAspect="1"/>
          </p:cNvPicPr>
          <p:nvPr/>
        </p:nvPicPr>
        <p:blipFill>
          <a:blip r:embed="rId5"/>
          <a:stretch>
            <a:fillRect/>
          </a:stretch>
        </p:blipFill>
        <p:spPr>
          <a:xfrm>
            <a:off x="6051693" y="818442"/>
            <a:ext cx="1605530" cy="1498963"/>
          </a:xfrm>
          <a:prstGeom prst="rect">
            <a:avLst/>
          </a:prstGeom>
        </p:spPr>
      </p:pic>
    </p:spTree>
    <p:extLst>
      <p:ext uri="{BB962C8B-B14F-4D97-AF65-F5344CB8AC3E}">
        <p14:creationId xmlns:p14="http://schemas.microsoft.com/office/powerpoint/2010/main" val="851154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F4F9029-872D-4D5C-AE51-974CB59C2A9A}"/>
              </a:ext>
            </a:extLst>
          </p:cNvPr>
          <p:cNvSpPr txBox="1"/>
          <p:nvPr/>
        </p:nvSpPr>
        <p:spPr>
          <a:xfrm>
            <a:off x="257195" y="312471"/>
            <a:ext cx="7193390" cy="4518558"/>
          </a:xfrm>
          <a:prstGeom prst="rect">
            <a:avLst/>
          </a:prstGeom>
        </p:spPr>
        <p:txBody>
          <a:bodyPr vert="horz" lIns="68580" tIns="34290" rIns="68580" bIns="34290" rtlCol="0" anchor="ctr">
            <a:normAutofit/>
          </a:bodyPr>
          <a:lstStyle/>
          <a:p>
            <a:pPr defTabSz="685800">
              <a:lnSpc>
                <a:spcPct val="90000"/>
              </a:lnSpc>
              <a:spcAft>
                <a:spcPts val="450"/>
              </a:spcAft>
            </a:pPr>
            <a:endParaRPr lang="en-US" sz="3300" b="1" dirty="0">
              <a:solidFill>
                <a:prstClr val="black"/>
              </a:solidFill>
              <a:latin typeface="Calibri" panose="020F0502020204030204"/>
            </a:endParaRPr>
          </a:p>
        </p:txBody>
      </p:sp>
      <p:sp>
        <p:nvSpPr>
          <p:cNvPr id="9" name="TextBox 8">
            <a:extLst>
              <a:ext uri="{FF2B5EF4-FFF2-40B4-BE49-F238E27FC236}">
                <a16:creationId xmlns:a16="http://schemas.microsoft.com/office/drawing/2014/main" id="{0C4A633A-0D13-40AE-AA9D-E27291B72BA2}"/>
              </a:ext>
            </a:extLst>
          </p:cNvPr>
          <p:cNvSpPr txBox="1"/>
          <p:nvPr/>
        </p:nvSpPr>
        <p:spPr>
          <a:xfrm>
            <a:off x="320157" y="312472"/>
            <a:ext cx="4573166" cy="518219"/>
          </a:xfrm>
          <a:prstGeom prst="rect">
            <a:avLst/>
          </a:prstGeom>
          <a:noFill/>
        </p:spPr>
        <p:txBody>
          <a:bodyPr wrap="square">
            <a:spAutoFit/>
          </a:bodyPr>
          <a:lstStyle/>
          <a:p>
            <a:pPr defTabSz="685800">
              <a:lnSpc>
                <a:spcPct val="90000"/>
              </a:lnSpc>
              <a:spcAft>
                <a:spcPts val="450"/>
              </a:spcAft>
            </a:pPr>
            <a:r>
              <a:rPr lang="en-US" sz="3075" b="1" dirty="0">
                <a:solidFill>
                  <a:srgbClr val="205F59"/>
                </a:solidFill>
                <a:latin typeface="Calibri" panose="020F0502020204030204"/>
              </a:rPr>
              <a:t>Who We Work With</a:t>
            </a:r>
          </a:p>
        </p:txBody>
      </p:sp>
      <p:sp>
        <p:nvSpPr>
          <p:cNvPr id="22" name="Oval 21">
            <a:extLst>
              <a:ext uri="{FF2B5EF4-FFF2-40B4-BE49-F238E27FC236}">
                <a16:creationId xmlns:a16="http://schemas.microsoft.com/office/drawing/2014/main" id="{281FA1E0-5F7E-4DE1-A943-5E29A4EBC246}"/>
              </a:ext>
            </a:extLst>
          </p:cNvPr>
          <p:cNvSpPr/>
          <p:nvPr/>
        </p:nvSpPr>
        <p:spPr>
          <a:xfrm>
            <a:off x="3523705" y="1591701"/>
            <a:ext cx="2039789" cy="1978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23" name="Flowchart: Connector 22">
            <a:extLst>
              <a:ext uri="{FF2B5EF4-FFF2-40B4-BE49-F238E27FC236}">
                <a16:creationId xmlns:a16="http://schemas.microsoft.com/office/drawing/2014/main" id="{B943CFFE-53E3-4932-9979-2400FCC8E4AB}"/>
              </a:ext>
            </a:extLst>
          </p:cNvPr>
          <p:cNvSpPr/>
          <p:nvPr/>
        </p:nvSpPr>
        <p:spPr>
          <a:xfrm>
            <a:off x="3230377" y="1741465"/>
            <a:ext cx="2250265" cy="2212642"/>
          </a:xfrm>
          <a:prstGeom prst="flowChartConnector">
            <a:avLst/>
          </a:prstGeom>
          <a:solidFill>
            <a:srgbClr val="205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b="1" dirty="0">
                <a:solidFill>
                  <a:prstClr val="white"/>
                </a:solidFill>
                <a:latin typeface="Calibri" panose="020F0502020204030204"/>
              </a:rPr>
              <a:t>Our Purpose</a:t>
            </a:r>
          </a:p>
          <a:p>
            <a:pPr algn="ctr" defTabSz="685800"/>
            <a:r>
              <a:rPr lang="en-US" sz="1350" dirty="0">
                <a:solidFill>
                  <a:prstClr val="white"/>
                </a:solidFill>
                <a:latin typeface="Calibri" panose="020F0502020204030204"/>
              </a:rPr>
              <a:t>To collaborate across the packaging cycle to drive circularity and transformation in packaging resource efficiency.</a:t>
            </a:r>
            <a:endParaRPr lang="en-GB" sz="1350" dirty="0">
              <a:solidFill>
                <a:prstClr val="white"/>
              </a:solidFill>
              <a:latin typeface="Calibri" panose="020F0502020204030204"/>
            </a:endParaRPr>
          </a:p>
        </p:txBody>
      </p:sp>
      <p:sp>
        <p:nvSpPr>
          <p:cNvPr id="24" name="Flowchart: Connector 23">
            <a:extLst>
              <a:ext uri="{FF2B5EF4-FFF2-40B4-BE49-F238E27FC236}">
                <a16:creationId xmlns:a16="http://schemas.microsoft.com/office/drawing/2014/main" id="{DCB1756C-CA2B-4BB1-B2DA-C0DEB9E54C4A}"/>
              </a:ext>
            </a:extLst>
          </p:cNvPr>
          <p:cNvSpPr/>
          <p:nvPr/>
        </p:nvSpPr>
        <p:spPr>
          <a:xfrm>
            <a:off x="5974068" y="982775"/>
            <a:ext cx="1613375" cy="1597958"/>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white"/>
                </a:solidFill>
                <a:latin typeface="Calibri" panose="020F0502020204030204"/>
              </a:rPr>
              <a:t>Governments</a:t>
            </a:r>
            <a:endParaRPr lang="en-GB" sz="1350" dirty="0">
              <a:solidFill>
                <a:prstClr val="white"/>
              </a:solidFill>
              <a:latin typeface="Calibri" panose="020F0502020204030204"/>
            </a:endParaRPr>
          </a:p>
        </p:txBody>
      </p:sp>
      <p:sp>
        <p:nvSpPr>
          <p:cNvPr id="26" name="Flowchart: Connector 25">
            <a:extLst>
              <a:ext uri="{FF2B5EF4-FFF2-40B4-BE49-F238E27FC236}">
                <a16:creationId xmlns:a16="http://schemas.microsoft.com/office/drawing/2014/main" id="{FAF21F2B-F795-45D9-AA32-74CE276EAA3A}"/>
              </a:ext>
            </a:extLst>
          </p:cNvPr>
          <p:cNvSpPr/>
          <p:nvPr/>
        </p:nvSpPr>
        <p:spPr>
          <a:xfrm>
            <a:off x="1190968" y="1130030"/>
            <a:ext cx="1230206" cy="1173369"/>
          </a:xfrm>
          <a:prstGeom prst="flowChartConnector">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white"/>
                </a:solidFill>
                <a:latin typeface="Calibri" panose="020F0502020204030204"/>
              </a:rPr>
              <a:t>Packaging </a:t>
            </a:r>
            <a:r>
              <a:rPr lang="en-US" sz="900" dirty="0">
                <a:solidFill>
                  <a:prstClr val="white"/>
                </a:solidFill>
                <a:latin typeface="Calibri" panose="020F0502020204030204"/>
              </a:rPr>
              <a:t>Manufacturers</a:t>
            </a:r>
            <a:endParaRPr lang="en-GB" sz="900" dirty="0">
              <a:solidFill>
                <a:prstClr val="white"/>
              </a:solidFill>
              <a:latin typeface="Calibri" panose="020F0502020204030204"/>
            </a:endParaRPr>
          </a:p>
        </p:txBody>
      </p:sp>
      <p:sp>
        <p:nvSpPr>
          <p:cNvPr id="27" name="Flowchart: Connector 26">
            <a:extLst>
              <a:ext uri="{FF2B5EF4-FFF2-40B4-BE49-F238E27FC236}">
                <a16:creationId xmlns:a16="http://schemas.microsoft.com/office/drawing/2014/main" id="{C46C1B5B-62DB-4CC2-94E8-2F4863468325}"/>
              </a:ext>
            </a:extLst>
          </p:cNvPr>
          <p:cNvSpPr/>
          <p:nvPr/>
        </p:nvSpPr>
        <p:spPr>
          <a:xfrm>
            <a:off x="6475845" y="2123544"/>
            <a:ext cx="1493884" cy="1446221"/>
          </a:xfrm>
          <a:prstGeom prst="flowChartConnector">
            <a:avLst/>
          </a:prstGeom>
          <a:solidFill>
            <a:srgbClr val="A0C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white"/>
                </a:solidFill>
                <a:latin typeface="Calibri" panose="020F0502020204030204"/>
              </a:rPr>
              <a:t>Retailers and Brands</a:t>
            </a:r>
            <a:endParaRPr lang="en-GB" sz="900" dirty="0">
              <a:solidFill>
                <a:prstClr val="white"/>
              </a:solidFill>
              <a:latin typeface="Calibri" panose="020F0502020204030204"/>
            </a:endParaRPr>
          </a:p>
        </p:txBody>
      </p:sp>
      <p:sp>
        <p:nvSpPr>
          <p:cNvPr id="28" name="Flowchart: Connector 27">
            <a:extLst>
              <a:ext uri="{FF2B5EF4-FFF2-40B4-BE49-F238E27FC236}">
                <a16:creationId xmlns:a16="http://schemas.microsoft.com/office/drawing/2014/main" id="{51C69DDF-37A9-496F-B270-9B88CFE3A4F1}"/>
              </a:ext>
            </a:extLst>
          </p:cNvPr>
          <p:cNvSpPr/>
          <p:nvPr/>
        </p:nvSpPr>
        <p:spPr>
          <a:xfrm>
            <a:off x="1817527" y="2783199"/>
            <a:ext cx="1495417" cy="1415978"/>
          </a:xfrm>
          <a:prstGeom prst="flowChartConnector">
            <a:avLst/>
          </a:prstGeom>
          <a:solidFill>
            <a:srgbClr val="537C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050" dirty="0">
                <a:solidFill>
                  <a:prstClr val="white"/>
                </a:solidFill>
                <a:latin typeface="Calibri" panose="020F0502020204030204"/>
              </a:rPr>
              <a:t>Waste Management Companies</a:t>
            </a:r>
            <a:endParaRPr lang="en-GB" sz="1050" dirty="0">
              <a:solidFill>
                <a:prstClr val="white"/>
              </a:solidFill>
              <a:latin typeface="Calibri" panose="020F0502020204030204"/>
            </a:endParaRPr>
          </a:p>
        </p:txBody>
      </p:sp>
      <p:sp>
        <p:nvSpPr>
          <p:cNvPr id="29" name="Flowchart: Connector 28">
            <a:extLst>
              <a:ext uri="{FF2B5EF4-FFF2-40B4-BE49-F238E27FC236}">
                <a16:creationId xmlns:a16="http://schemas.microsoft.com/office/drawing/2014/main" id="{38BD2007-71D5-4C3F-A82A-C1E36CFFD263}"/>
              </a:ext>
            </a:extLst>
          </p:cNvPr>
          <p:cNvSpPr/>
          <p:nvPr/>
        </p:nvSpPr>
        <p:spPr>
          <a:xfrm>
            <a:off x="5774254" y="3167852"/>
            <a:ext cx="1230206" cy="1173369"/>
          </a:xfrm>
          <a:prstGeom prst="flowChartConnector">
            <a:avLst/>
          </a:prstGeom>
          <a:solidFill>
            <a:srgbClr val="00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white"/>
                </a:solidFill>
                <a:latin typeface="Calibri" panose="020F0502020204030204"/>
              </a:rPr>
              <a:t>Local </a:t>
            </a:r>
            <a:r>
              <a:rPr lang="en-US" sz="1200" dirty="0">
                <a:solidFill>
                  <a:prstClr val="white"/>
                </a:solidFill>
                <a:latin typeface="Calibri" panose="020F0502020204030204"/>
              </a:rPr>
              <a:t>Authorities</a:t>
            </a:r>
            <a:endParaRPr lang="en-GB" sz="1200" dirty="0">
              <a:solidFill>
                <a:prstClr val="white"/>
              </a:solidFill>
              <a:latin typeface="Calibri" panose="020F0502020204030204"/>
            </a:endParaRPr>
          </a:p>
        </p:txBody>
      </p:sp>
      <p:sp>
        <p:nvSpPr>
          <p:cNvPr id="30" name="Flowchart: Connector 29">
            <a:extLst>
              <a:ext uri="{FF2B5EF4-FFF2-40B4-BE49-F238E27FC236}">
                <a16:creationId xmlns:a16="http://schemas.microsoft.com/office/drawing/2014/main" id="{68416461-B55F-471A-AE0D-53E396FB6B11}"/>
              </a:ext>
            </a:extLst>
          </p:cNvPr>
          <p:cNvSpPr/>
          <p:nvPr/>
        </p:nvSpPr>
        <p:spPr>
          <a:xfrm>
            <a:off x="2318516" y="1003873"/>
            <a:ext cx="1230206" cy="1173369"/>
          </a:xfrm>
          <a:prstGeom prst="flowChartConnector">
            <a:avLst/>
          </a:prstGeom>
          <a:solidFill>
            <a:srgbClr val="AFB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srgbClr val="3E3D2D"/>
                </a:solidFill>
                <a:latin typeface="Calibri" panose="020F0502020204030204"/>
              </a:rPr>
              <a:t>Packer / Fillers</a:t>
            </a:r>
            <a:endParaRPr lang="en-GB" sz="1200" dirty="0">
              <a:solidFill>
                <a:srgbClr val="3E3D2D"/>
              </a:solidFill>
              <a:latin typeface="Calibri" panose="020F0502020204030204"/>
            </a:endParaRPr>
          </a:p>
        </p:txBody>
      </p:sp>
      <p:sp>
        <p:nvSpPr>
          <p:cNvPr id="31" name="Flowchart: Connector 30">
            <a:extLst>
              <a:ext uri="{FF2B5EF4-FFF2-40B4-BE49-F238E27FC236}">
                <a16:creationId xmlns:a16="http://schemas.microsoft.com/office/drawing/2014/main" id="{C20B1AE3-6DE3-4F59-9AE5-A65EF3F64653}"/>
              </a:ext>
            </a:extLst>
          </p:cNvPr>
          <p:cNvSpPr/>
          <p:nvPr/>
        </p:nvSpPr>
        <p:spPr>
          <a:xfrm>
            <a:off x="4727891" y="950175"/>
            <a:ext cx="1230206" cy="1173369"/>
          </a:xfrm>
          <a:prstGeom prst="flowChartConnector">
            <a:avLst/>
          </a:prstGeom>
          <a:solidFill>
            <a:srgbClr val="712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white"/>
                </a:solidFill>
                <a:latin typeface="Calibri" panose="020F0502020204030204"/>
              </a:rPr>
              <a:t>Design Agencies</a:t>
            </a:r>
            <a:endParaRPr lang="en-GB" sz="1200" dirty="0">
              <a:solidFill>
                <a:prstClr val="white"/>
              </a:solidFill>
              <a:latin typeface="Calibri" panose="020F0502020204030204"/>
            </a:endParaRPr>
          </a:p>
        </p:txBody>
      </p:sp>
      <p:sp>
        <p:nvSpPr>
          <p:cNvPr id="32" name="Flowchart: Connector 31">
            <a:extLst>
              <a:ext uri="{FF2B5EF4-FFF2-40B4-BE49-F238E27FC236}">
                <a16:creationId xmlns:a16="http://schemas.microsoft.com/office/drawing/2014/main" id="{AA39F222-8B87-44FD-85C9-28A0DBADB705}"/>
              </a:ext>
            </a:extLst>
          </p:cNvPr>
          <p:cNvSpPr/>
          <p:nvPr/>
        </p:nvSpPr>
        <p:spPr>
          <a:xfrm>
            <a:off x="1216226" y="2118113"/>
            <a:ext cx="1230206" cy="1173369"/>
          </a:xfrm>
          <a:prstGeom prst="flowChartConnector">
            <a:avLst/>
          </a:prstGeom>
          <a:solidFill>
            <a:srgbClr val="C86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900" dirty="0">
                <a:solidFill>
                  <a:prstClr val="white"/>
                </a:solidFill>
                <a:latin typeface="Calibri" panose="020F0502020204030204"/>
              </a:rPr>
              <a:t>Re-processors</a:t>
            </a:r>
            <a:endParaRPr lang="en-GB" sz="900" dirty="0">
              <a:solidFill>
                <a:prstClr val="white"/>
              </a:solidFill>
              <a:latin typeface="Calibri" panose="020F0502020204030204"/>
            </a:endParaRPr>
          </a:p>
        </p:txBody>
      </p:sp>
      <p:sp>
        <p:nvSpPr>
          <p:cNvPr id="25" name="Flowchart: Connector 24">
            <a:extLst>
              <a:ext uri="{FF2B5EF4-FFF2-40B4-BE49-F238E27FC236}">
                <a16:creationId xmlns:a16="http://schemas.microsoft.com/office/drawing/2014/main" id="{22291C55-3D0A-4167-9238-D275069F7625}"/>
              </a:ext>
            </a:extLst>
          </p:cNvPr>
          <p:cNvSpPr/>
          <p:nvPr/>
        </p:nvSpPr>
        <p:spPr>
          <a:xfrm>
            <a:off x="686557" y="3174240"/>
            <a:ext cx="1017537" cy="1007748"/>
          </a:xfrm>
          <a:prstGeom prst="flowChartConnector">
            <a:avLst/>
          </a:prstGeom>
          <a:solidFill>
            <a:srgbClr val="B60F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900" dirty="0">
                <a:solidFill>
                  <a:prstClr val="white"/>
                </a:solidFill>
                <a:latin typeface="Calibri" panose="020F0502020204030204"/>
              </a:rPr>
              <a:t>Consumers</a:t>
            </a:r>
            <a:endParaRPr lang="en-GB" sz="900" dirty="0">
              <a:solidFill>
                <a:prstClr val="white"/>
              </a:solidFill>
              <a:latin typeface="Calibri" panose="020F0502020204030204"/>
            </a:endParaRPr>
          </a:p>
        </p:txBody>
      </p:sp>
      <p:sp>
        <p:nvSpPr>
          <p:cNvPr id="33" name="Flowchart: Connector 32">
            <a:extLst>
              <a:ext uri="{FF2B5EF4-FFF2-40B4-BE49-F238E27FC236}">
                <a16:creationId xmlns:a16="http://schemas.microsoft.com/office/drawing/2014/main" id="{B0740C90-AF56-48DE-920F-8DF626162F1E}"/>
              </a:ext>
            </a:extLst>
          </p:cNvPr>
          <p:cNvSpPr/>
          <p:nvPr/>
        </p:nvSpPr>
        <p:spPr>
          <a:xfrm>
            <a:off x="5241097" y="2128590"/>
            <a:ext cx="1017537" cy="1051527"/>
          </a:xfrm>
          <a:prstGeom prst="flowChartConnector">
            <a:avLst/>
          </a:prstGeom>
          <a:solidFill>
            <a:srgbClr val="DDDA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275" dirty="0">
                <a:solidFill>
                  <a:srgbClr val="205F59"/>
                </a:solidFill>
                <a:latin typeface="Calibri" panose="020F0502020204030204"/>
              </a:rPr>
              <a:t>End Markets</a:t>
            </a:r>
            <a:endParaRPr lang="en-GB" sz="1275" dirty="0">
              <a:solidFill>
                <a:srgbClr val="205F59"/>
              </a:solidFill>
              <a:latin typeface="Calibri" panose="020F0502020204030204"/>
            </a:endParaRPr>
          </a:p>
        </p:txBody>
      </p:sp>
    </p:spTree>
    <p:extLst>
      <p:ext uri="{BB962C8B-B14F-4D97-AF65-F5344CB8AC3E}">
        <p14:creationId xmlns:p14="http://schemas.microsoft.com/office/powerpoint/2010/main" val="3271765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1087C0B7-017A-CE4F-9BA7-BE25CA811EFE}"/>
              </a:ext>
            </a:extLst>
          </p:cNvPr>
          <p:cNvSpPr txBox="1">
            <a:spLocks noGrp="1"/>
          </p:cNvSpPr>
          <p:nvPr>
            <p:ph type="body" sz="quarter" idx="10"/>
          </p:nvPr>
        </p:nvSpPr>
        <p:spPr>
          <a:xfrm>
            <a:off x="181154" y="277525"/>
            <a:ext cx="4795794" cy="383182"/>
          </a:xfrm>
          <a:prstGeom prst="rect">
            <a:avLst/>
          </a:prstGeom>
          <a:noFill/>
        </p:spPr>
        <p:txBody>
          <a:bodyPr wrap="square" rtlCol="0">
            <a:spAutoFit/>
          </a:bodyPr>
          <a:lstStyle/>
          <a:p>
            <a:pPr algn="l"/>
            <a:r>
              <a:rPr lang="en-US" sz="2100" dirty="0">
                <a:solidFill>
                  <a:srgbClr val="125249"/>
                </a:solidFill>
                <a:latin typeface="+mn-lt"/>
              </a:rPr>
              <a:t>Backed by Consumer Insights</a:t>
            </a:r>
          </a:p>
        </p:txBody>
      </p:sp>
      <p:sp>
        <p:nvSpPr>
          <p:cNvPr id="7" name="Oval 6">
            <a:extLst>
              <a:ext uri="{FF2B5EF4-FFF2-40B4-BE49-F238E27FC236}">
                <a16:creationId xmlns:a16="http://schemas.microsoft.com/office/drawing/2014/main" id="{372FEAA2-C08E-A846-96FF-3EC7979FFAB6}"/>
              </a:ext>
            </a:extLst>
          </p:cNvPr>
          <p:cNvSpPr/>
          <p:nvPr/>
        </p:nvSpPr>
        <p:spPr>
          <a:xfrm>
            <a:off x="3830129" y="2355788"/>
            <a:ext cx="1368519" cy="1454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a:endParaRPr>
          </a:p>
        </p:txBody>
      </p:sp>
      <p:pic>
        <p:nvPicPr>
          <p:cNvPr id="8" name="Picture 7" descr="OPRL Logo.jpg">
            <a:extLst>
              <a:ext uri="{FF2B5EF4-FFF2-40B4-BE49-F238E27FC236}">
                <a16:creationId xmlns:a16="http://schemas.microsoft.com/office/drawing/2014/main" id="{3C2C4D45-97E1-EE44-B28D-315FBF5EAE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82261" y="58123"/>
            <a:ext cx="1480585" cy="816105"/>
          </a:xfrm>
          <a:prstGeom prst="rect">
            <a:avLst/>
          </a:prstGeom>
        </p:spPr>
      </p:pic>
      <p:pic>
        <p:nvPicPr>
          <p:cNvPr id="3" name="Picture 2">
            <a:extLst>
              <a:ext uri="{FF2B5EF4-FFF2-40B4-BE49-F238E27FC236}">
                <a16:creationId xmlns:a16="http://schemas.microsoft.com/office/drawing/2014/main" id="{B59FD79A-92DD-4BBF-9294-8B62B4C76939}"/>
              </a:ext>
            </a:extLst>
          </p:cNvPr>
          <p:cNvPicPr>
            <a:picLocks noChangeAspect="1"/>
          </p:cNvPicPr>
          <p:nvPr/>
        </p:nvPicPr>
        <p:blipFill>
          <a:blip r:embed="rId4"/>
          <a:stretch>
            <a:fillRect/>
          </a:stretch>
        </p:blipFill>
        <p:spPr>
          <a:xfrm>
            <a:off x="546497" y="1066177"/>
            <a:ext cx="8051006" cy="3305084"/>
          </a:xfrm>
          <a:prstGeom prst="rect">
            <a:avLst/>
          </a:prstGeom>
        </p:spPr>
      </p:pic>
      <p:sp>
        <p:nvSpPr>
          <p:cNvPr id="15" name="TextBox 14">
            <a:extLst>
              <a:ext uri="{FF2B5EF4-FFF2-40B4-BE49-F238E27FC236}">
                <a16:creationId xmlns:a16="http://schemas.microsoft.com/office/drawing/2014/main" id="{9F962BE7-3257-4758-86FD-08D294CD4E14}"/>
              </a:ext>
            </a:extLst>
          </p:cNvPr>
          <p:cNvSpPr txBox="1"/>
          <p:nvPr/>
        </p:nvSpPr>
        <p:spPr>
          <a:xfrm>
            <a:off x="292337" y="772240"/>
            <a:ext cx="5725558" cy="300082"/>
          </a:xfrm>
          <a:prstGeom prst="rect">
            <a:avLst/>
          </a:prstGeom>
          <a:noFill/>
        </p:spPr>
        <p:txBody>
          <a:bodyPr wrap="square">
            <a:spAutoFit/>
          </a:bodyPr>
          <a:lstStyle/>
          <a:p>
            <a:pPr defTabSz="685800"/>
            <a:r>
              <a:rPr lang="en-US" sz="1350" dirty="0">
                <a:solidFill>
                  <a:srgbClr val="125249"/>
                </a:solidFill>
                <a:latin typeface="Calibri"/>
              </a:rPr>
              <a:t>Key Insights from research over 5,000 consumers in February/March 2021:</a:t>
            </a:r>
            <a:endParaRPr lang="en-GB" sz="1350" dirty="0">
              <a:solidFill>
                <a:srgbClr val="125249"/>
              </a:solidFill>
              <a:latin typeface="Calibri"/>
            </a:endParaRPr>
          </a:p>
        </p:txBody>
      </p:sp>
    </p:spTree>
    <p:extLst>
      <p:ext uri="{BB962C8B-B14F-4D97-AF65-F5344CB8AC3E}">
        <p14:creationId xmlns:p14="http://schemas.microsoft.com/office/powerpoint/2010/main" val="2185224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76110" y="866564"/>
            <a:ext cx="3680448" cy="1246495"/>
          </a:xfrm>
          <a:prstGeom prst="rect">
            <a:avLst/>
          </a:prstGeom>
        </p:spPr>
        <p:txBody>
          <a:bodyPr wrap="square">
            <a:spAutoFit/>
          </a:bodyPr>
          <a:lstStyle/>
          <a:p>
            <a:pPr defTabSz="685800"/>
            <a:r>
              <a:rPr lang="en-US" sz="1500" b="1" dirty="0">
                <a:solidFill>
                  <a:srgbClr val="125249"/>
                </a:solidFill>
                <a:latin typeface="Calibri" panose="020F0502020204030204"/>
              </a:rPr>
              <a:t>Recycle</a:t>
            </a:r>
          </a:p>
          <a:p>
            <a:pPr defTabSz="685800"/>
            <a:endParaRPr lang="en-US" sz="600" dirty="0">
              <a:solidFill>
                <a:srgbClr val="125249"/>
              </a:solidFill>
              <a:latin typeface="Calibri" panose="020F0502020204030204"/>
            </a:endParaRPr>
          </a:p>
          <a:p>
            <a:pPr defTabSz="685800"/>
            <a:r>
              <a:rPr lang="en-US" sz="1350" dirty="0">
                <a:solidFill>
                  <a:srgbClr val="125249"/>
                </a:solidFill>
                <a:latin typeface="Calibri" panose="020F0502020204030204"/>
              </a:rPr>
              <a:t>Used when 1. More than 75% of UK councils collect for recycling 2. Industry guidance shows infrastructure sorts and processes for recycling 3. Material is sold on as </a:t>
            </a:r>
            <a:r>
              <a:rPr lang="en-US" sz="1350" dirty="0" err="1">
                <a:solidFill>
                  <a:srgbClr val="125249"/>
                </a:solidFill>
                <a:latin typeface="Calibri" panose="020F0502020204030204"/>
              </a:rPr>
              <a:t>recyclate</a:t>
            </a:r>
            <a:r>
              <a:rPr lang="en-US" sz="1350" dirty="0">
                <a:solidFill>
                  <a:srgbClr val="125249"/>
                </a:solidFill>
                <a:latin typeface="Calibri" panose="020F0502020204030204"/>
              </a:rPr>
              <a:t> </a:t>
            </a:r>
          </a:p>
        </p:txBody>
      </p:sp>
      <p:sp>
        <p:nvSpPr>
          <p:cNvPr id="12" name="Rectangle 11"/>
          <p:cNvSpPr/>
          <p:nvPr/>
        </p:nvSpPr>
        <p:spPr>
          <a:xfrm>
            <a:off x="5385160" y="866564"/>
            <a:ext cx="3679049" cy="1454244"/>
          </a:xfrm>
          <a:prstGeom prst="rect">
            <a:avLst/>
          </a:prstGeom>
        </p:spPr>
        <p:txBody>
          <a:bodyPr wrap="square">
            <a:spAutoFit/>
          </a:bodyPr>
          <a:lstStyle/>
          <a:p>
            <a:pPr defTabSz="685800"/>
            <a:r>
              <a:rPr lang="en-US" sz="1500" b="1" dirty="0">
                <a:solidFill>
                  <a:srgbClr val="125249"/>
                </a:solidFill>
                <a:latin typeface="Calibri" panose="020F0502020204030204"/>
              </a:rPr>
              <a:t>Don’t Recycle</a:t>
            </a:r>
          </a:p>
          <a:p>
            <a:pPr defTabSz="685800"/>
            <a:endParaRPr lang="en-US" sz="600" dirty="0">
              <a:solidFill>
                <a:srgbClr val="125249"/>
              </a:solidFill>
              <a:latin typeface="Calibri" panose="020F0502020204030204"/>
            </a:endParaRPr>
          </a:p>
          <a:p>
            <a:pPr defTabSz="685800"/>
            <a:r>
              <a:rPr lang="en-US" sz="1350" dirty="0">
                <a:solidFill>
                  <a:srgbClr val="125249"/>
                </a:solidFill>
                <a:latin typeface="Calibri" panose="020F0502020204030204"/>
              </a:rPr>
              <a:t>Used when fewer than 50% of UK councils collect for recycling or more than 50% of councils collect but industry guidance shows infrastructure cannot sort or no viable markets exist for </a:t>
            </a:r>
            <a:r>
              <a:rPr lang="en-US" sz="1350" dirty="0" err="1">
                <a:solidFill>
                  <a:srgbClr val="125249"/>
                </a:solidFill>
                <a:latin typeface="Calibri" panose="020F0502020204030204"/>
              </a:rPr>
              <a:t>recyclate</a:t>
            </a:r>
            <a:endParaRPr lang="en-US" sz="1350" dirty="0">
              <a:solidFill>
                <a:srgbClr val="125249"/>
              </a:solidFill>
              <a:latin typeface="Calibri" panose="020F0502020204030204"/>
            </a:endParaRPr>
          </a:p>
        </p:txBody>
      </p:sp>
      <p:pic>
        <p:nvPicPr>
          <p:cNvPr id="20" name="Picture 19">
            <a:extLst>
              <a:ext uri="{FF2B5EF4-FFF2-40B4-BE49-F238E27FC236}">
                <a16:creationId xmlns:a16="http://schemas.microsoft.com/office/drawing/2014/main" id="{3179274D-442C-4DFA-8746-9235CC8D2B35}"/>
              </a:ext>
            </a:extLst>
          </p:cNvPr>
          <p:cNvPicPr/>
          <p:nvPr/>
        </p:nvPicPr>
        <p:blipFill>
          <a:blip r:embed="rId3"/>
          <a:stretch>
            <a:fillRect/>
          </a:stretch>
        </p:blipFill>
        <p:spPr>
          <a:xfrm>
            <a:off x="277216" y="896216"/>
            <a:ext cx="745820" cy="1125773"/>
          </a:xfrm>
          <a:prstGeom prst="rect">
            <a:avLst/>
          </a:prstGeom>
          <a:ln>
            <a:solidFill>
              <a:schemeClr val="bg1">
                <a:lumMod val="50000"/>
              </a:schemeClr>
            </a:solidFill>
          </a:ln>
        </p:spPr>
      </p:pic>
      <p:pic>
        <p:nvPicPr>
          <p:cNvPr id="21" name="Picture 20">
            <a:extLst>
              <a:ext uri="{FF2B5EF4-FFF2-40B4-BE49-F238E27FC236}">
                <a16:creationId xmlns:a16="http://schemas.microsoft.com/office/drawing/2014/main" id="{2005F418-CAE1-AF4F-9A84-739146041544}"/>
              </a:ext>
            </a:extLst>
          </p:cNvPr>
          <p:cNvPicPr/>
          <p:nvPr/>
        </p:nvPicPr>
        <p:blipFill>
          <a:blip r:embed="rId4"/>
          <a:stretch>
            <a:fillRect/>
          </a:stretch>
        </p:blipFill>
        <p:spPr>
          <a:xfrm>
            <a:off x="4639340" y="915384"/>
            <a:ext cx="745820" cy="1125773"/>
          </a:xfrm>
          <a:prstGeom prst="rect">
            <a:avLst/>
          </a:prstGeom>
          <a:ln>
            <a:solidFill>
              <a:schemeClr val="bg1">
                <a:lumMod val="50000"/>
              </a:schemeClr>
            </a:solidFill>
          </a:ln>
        </p:spPr>
      </p:pic>
      <p:sp>
        <p:nvSpPr>
          <p:cNvPr id="13" name="Text Placeholder 11">
            <a:extLst>
              <a:ext uri="{FF2B5EF4-FFF2-40B4-BE49-F238E27FC236}">
                <a16:creationId xmlns:a16="http://schemas.microsoft.com/office/drawing/2014/main" id="{8E3AD2F7-27FF-2F4E-8C4A-E0052495644C}"/>
              </a:ext>
            </a:extLst>
          </p:cNvPr>
          <p:cNvSpPr txBox="1">
            <a:spLocks/>
          </p:cNvSpPr>
          <p:nvPr/>
        </p:nvSpPr>
        <p:spPr>
          <a:xfrm>
            <a:off x="276727" y="215452"/>
            <a:ext cx="7158789" cy="392415"/>
          </a:xfrm>
          <a:prstGeom prst="rect">
            <a:avLst/>
          </a:prstGeom>
          <a:noFill/>
        </p:spPr>
        <p:txBody>
          <a:bodyPr vert="horz" wrap="square" lIns="68580" tIns="34290" rIns="68580" bIns="34290" rtlCol="0" anchor="ctr">
            <a:sp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r>
              <a:rPr lang="en-US" sz="2100" b="1" dirty="0">
                <a:solidFill>
                  <a:srgbClr val="125249"/>
                </a:solidFill>
                <a:latin typeface="Calibri" panose="020F0502020204030204"/>
              </a:rPr>
              <a:t>Label Variants </a:t>
            </a:r>
          </a:p>
        </p:txBody>
      </p:sp>
      <p:sp>
        <p:nvSpPr>
          <p:cNvPr id="4" name="TextBox 3">
            <a:extLst>
              <a:ext uri="{FF2B5EF4-FFF2-40B4-BE49-F238E27FC236}">
                <a16:creationId xmlns:a16="http://schemas.microsoft.com/office/drawing/2014/main" id="{FAE44E19-C84F-B448-AEB3-E6E0973CE9D4}"/>
              </a:ext>
            </a:extLst>
          </p:cNvPr>
          <p:cNvSpPr txBox="1"/>
          <p:nvPr/>
        </p:nvSpPr>
        <p:spPr>
          <a:xfrm>
            <a:off x="1038858" y="2233232"/>
            <a:ext cx="3452870" cy="1177245"/>
          </a:xfrm>
          <a:prstGeom prst="rect">
            <a:avLst/>
          </a:prstGeom>
          <a:noFill/>
        </p:spPr>
        <p:txBody>
          <a:bodyPr wrap="square" rtlCol="0">
            <a:spAutoFit/>
          </a:bodyPr>
          <a:lstStyle/>
          <a:p>
            <a:pPr defTabSz="685800"/>
            <a:r>
              <a:rPr lang="en-US" sz="1500" b="1" dirty="0">
                <a:solidFill>
                  <a:srgbClr val="125249"/>
                </a:solidFill>
                <a:latin typeface="Calibri" panose="020F0502020204030204"/>
              </a:rPr>
              <a:t>Specialist*</a:t>
            </a:r>
          </a:p>
          <a:p>
            <a:pPr defTabSz="685800"/>
            <a:endParaRPr lang="en-US" sz="1500" b="1" dirty="0">
              <a:solidFill>
                <a:srgbClr val="125249"/>
              </a:solidFill>
              <a:latin typeface="Calibri" panose="020F0502020204030204"/>
            </a:endParaRPr>
          </a:p>
          <a:p>
            <a:pPr defTabSz="685800"/>
            <a:r>
              <a:rPr lang="en-US" sz="1350" dirty="0">
                <a:solidFill>
                  <a:srgbClr val="125249"/>
                </a:solidFill>
                <a:latin typeface="Calibri" panose="020F0502020204030204"/>
              </a:rPr>
              <a:t>Used for a small number of materials which may not always be collected through household recycling collections</a:t>
            </a:r>
            <a:endParaRPr lang="en-GB" sz="1350" dirty="0">
              <a:solidFill>
                <a:srgbClr val="125249"/>
              </a:solidFill>
              <a:latin typeface="Calibri" panose="020F0502020204030204"/>
            </a:endParaRPr>
          </a:p>
        </p:txBody>
      </p:sp>
      <p:pic>
        <p:nvPicPr>
          <p:cNvPr id="14" name="Picture 13" descr="OPRL Logo.jpg">
            <a:extLst>
              <a:ext uri="{FF2B5EF4-FFF2-40B4-BE49-F238E27FC236}">
                <a16:creationId xmlns:a16="http://schemas.microsoft.com/office/drawing/2014/main" id="{FA456035-D25A-2440-B060-160D4C11C40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83624" y="161040"/>
            <a:ext cx="1480585" cy="816105"/>
          </a:xfrm>
          <a:prstGeom prst="rect">
            <a:avLst/>
          </a:prstGeom>
        </p:spPr>
      </p:pic>
      <p:pic>
        <p:nvPicPr>
          <p:cNvPr id="15" name="Picture 14" descr="Powerpoint Circles.jpg">
            <a:extLst>
              <a:ext uri="{FF2B5EF4-FFF2-40B4-BE49-F238E27FC236}">
                <a16:creationId xmlns:a16="http://schemas.microsoft.com/office/drawing/2014/main" id="{38366754-36F7-6A42-9BB8-FFECD2612D5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59742" y="2821497"/>
            <a:ext cx="1784258" cy="2322004"/>
          </a:xfrm>
          <a:prstGeom prst="rect">
            <a:avLst/>
          </a:prstGeom>
        </p:spPr>
      </p:pic>
      <p:pic>
        <p:nvPicPr>
          <p:cNvPr id="6" name="Picture 5">
            <a:extLst>
              <a:ext uri="{FF2B5EF4-FFF2-40B4-BE49-F238E27FC236}">
                <a16:creationId xmlns:a16="http://schemas.microsoft.com/office/drawing/2014/main" id="{6EDBCE26-10B6-43FA-863E-C5AEF5977D31}"/>
              </a:ext>
            </a:extLst>
          </p:cNvPr>
          <p:cNvPicPr>
            <a:picLocks noChangeAspect="1"/>
          </p:cNvPicPr>
          <p:nvPr/>
        </p:nvPicPr>
        <p:blipFill>
          <a:blip r:embed="rId7"/>
          <a:stretch>
            <a:fillRect/>
          </a:stretch>
        </p:blipFill>
        <p:spPr>
          <a:xfrm>
            <a:off x="257196" y="2248903"/>
            <a:ext cx="781662" cy="1145187"/>
          </a:xfrm>
          <a:prstGeom prst="rect">
            <a:avLst/>
          </a:prstGeom>
        </p:spPr>
      </p:pic>
      <p:sp>
        <p:nvSpPr>
          <p:cNvPr id="16" name="TextBox 15">
            <a:extLst>
              <a:ext uri="{FF2B5EF4-FFF2-40B4-BE49-F238E27FC236}">
                <a16:creationId xmlns:a16="http://schemas.microsoft.com/office/drawing/2014/main" id="{981237C6-2E4F-455D-9F2B-1E4CEDF957B0}"/>
              </a:ext>
            </a:extLst>
          </p:cNvPr>
          <p:cNvSpPr txBox="1"/>
          <p:nvPr/>
        </p:nvSpPr>
        <p:spPr>
          <a:xfrm>
            <a:off x="136073" y="4898617"/>
            <a:ext cx="4573428" cy="230832"/>
          </a:xfrm>
          <a:prstGeom prst="rect">
            <a:avLst/>
          </a:prstGeom>
          <a:noFill/>
        </p:spPr>
        <p:txBody>
          <a:bodyPr wrap="square">
            <a:spAutoFit/>
          </a:bodyPr>
          <a:lstStyle/>
          <a:p>
            <a:pPr defTabSz="685800"/>
            <a:r>
              <a:rPr lang="en-US" sz="900" dirty="0">
                <a:solidFill>
                  <a:srgbClr val="125249"/>
                </a:solidFill>
                <a:latin typeface="Calibri" panose="020F0502020204030204"/>
              </a:rPr>
              <a:t>* Note: there are multiple versions of our specialist labels</a:t>
            </a:r>
            <a:endParaRPr lang="en-GB" sz="900" dirty="0">
              <a:solidFill>
                <a:prstClr val="black"/>
              </a:solidFill>
              <a:latin typeface="Calibri" panose="020F0502020204030204"/>
            </a:endParaRPr>
          </a:p>
        </p:txBody>
      </p:sp>
      <p:pic>
        <p:nvPicPr>
          <p:cNvPr id="10" name="Picture 9">
            <a:extLst>
              <a:ext uri="{FF2B5EF4-FFF2-40B4-BE49-F238E27FC236}">
                <a16:creationId xmlns:a16="http://schemas.microsoft.com/office/drawing/2014/main" id="{6CAF4A47-2D0B-4801-A771-460B0E2E5468}"/>
              </a:ext>
            </a:extLst>
          </p:cNvPr>
          <p:cNvPicPr>
            <a:picLocks noChangeAspect="1"/>
          </p:cNvPicPr>
          <p:nvPr/>
        </p:nvPicPr>
        <p:blipFill>
          <a:blip r:embed="rId8"/>
          <a:stretch>
            <a:fillRect/>
          </a:stretch>
        </p:blipFill>
        <p:spPr>
          <a:xfrm>
            <a:off x="4491728" y="2220878"/>
            <a:ext cx="1256370" cy="1145187"/>
          </a:xfrm>
          <a:prstGeom prst="rect">
            <a:avLst/>
          </a:prstGeom>
        </p:spPr>
      </p:pic>
      <p:sp>
        <p:nvSpPr>
          <p:cNvPr id="22" name="TextBox 21">
            <a:extLst>
              <a:ext uri="{FF2B5EF4-FFF2-40B4-BE49-F238E27FC236}">
                <a16:creationId xmlns:a16="http://schemas.microsoft.com/office/drawing/2014/main" id="{18866675-01BD-4A9B-AA5F-5AB780E12982}"/>
              </a:ext>
            </a:extLst>
          </p:cNvPr>
          <p:cNvSpPr txBox="1"/>
          <p:nvPr/>
        </p:nvSpPr>
        <p:spPr>
          <a:xfrm>
            <a:off x="5823755" y="2248903"/>
            <a:ext cx="2412152" cy="1177245"/>
          </a:xfrm>
          <a:prstGeom prst="rect">
            <a:avLst/>
          </a:prstGeom>
          <a:noFill/>
        </p:spPr>
        <p:txBody>
          <a:bodyPr wrap="square">
            <a:spAutoFit/>
          </a:bodyPr>
          <a:lstStyle/>
          <a:p>
            <a:pPr defTabSz="685800"/>
            <a:r>
              <a:rPr lang="en-US" sz="1500" b="1" dirty="0">
                <a:solidFill>
                  <a:srgbClr val="125249"/>
                </a:solidFill>
                <a:latin typeface="Calibri" panose="020F0502020204030204"/>
              </a:rPr>
              <a:t>Multi Component</a:t>
            </a:r>
          </a:p>
          <a:p>
            <a:pPr defTabSz="685800"/>
            <a:endParaRPr lang="en-US" sz="1500" b="1" dirty="0">
              <a:solidFill>
                <a:srgbClr val="125249"/>
              </a:solidFill>
              <a:latin typeface="Calibri" panose="020F0502020204030204"/>
            </a:endParaRPr>
          </a:p>
          <a:p>
            <a:pPr defTabSz="685800"/>
            <a:r>
              <a:rPr lang="en-US" sz="1350" dirty="0">
                <a:solidFill>
                  <a:srgbClr val="125249"/>
                </a:solidFill>
                <a:latin typeface="Calibri" panose="020F0502020204030204"/>
              </a:rPr>
              <a:t>Packaging may have a number of components that will need labelling separately.</a:t>
            </a:r>
            <a:endParaRPr lang="en-GB" sz="1350" dirty="0">
              <a:solidFill>
                <a:srgbClr val="125249"/>
              </a:solidFill>
              <a:latin typeface="Calibri" panose="020F0502020204030204"/>
            </a:endParaRPr>
          </a:p>
        </p:txBody>
      </p:sp>
      <p:pic>
        <p:nvPicPr>
          <p:cNvPr id="19" name="Picture 18" descr="A picture containing text, sign&#10;&#10;Description automatically generated">
            <a:extLst>
              <a:ext uri="{FF2B5EF4-FFF2-40B4-BE49-F238E27FC236}">
                <a16:creationId xmlns:a16="http://schemas.microsoft.com/office/drawing/2014/main" id="{E0AB52FD-EBE8-4622-A0F0-0D4B2F4A221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72000" y="3674829"/>
            <a:ext cx="1213926" cy="1226341"/>
          </a:xfrm>
          <a:prstGeom prst="rect">
            <a:avLst/>
          </a:prstGeom>
        </p:spPr>
      </p:pic>
      <p:pic>
        <p:nvPicPr>
          <p:cNvPr id="3" name="Picture 2" descr="Shape&#10;&#10;Description automatically generated">
            <a:extLst>
              <a:ext uri="{FF2B5EF4-FFF2-40B4-BE49-F238E27FC236}">
                <a16:creationId xmlns:a16="http://schemas.microsoft.com/office/drawing/2014/main" id="{4FC12C37-F0B8-4CBF-89D2-8E710A3CEB1B}"/>
              </a:ext>
            </a:extLst>
          </p:cNvPr>
          <p:cNvPicPr>
            <a:picLocks noChangeAspect="1"/>
          </p:cNvPicPr>
          <p:nvPr/>
        </p:nvPicPr>
        <p:blipFill rotWithShape="1">
          <a:blip r:embed="rId10">
            <a:extLst>
              <a:ext uri="{28A0092B-C50C-407E-A947-70E740481C1C}">
                <a14:useLocalDpi xmlns:a14="http://schemas.microsoft.com/office/drawing/2010/main" val="0"/>
              </a:ext>
            </a:extLst>
          </a:blip>
          <a:srcRect l="9300"/>
          <a:stretch/>
        </p:blipFill>
        <p:spPr>
          <a:xfrm>
            <a:off x="0" y="3636914"/>
            <a:ext cx="1038684" cy="1145187"/>
          </a:xfrm>
          <a:prstGeom prst="rect">
            <a:avLst/>
          </a:prstGeom>
        </p:spPr>
      </p:pic>
      <p:sp>
        <p:nvSpPr>
          <p:cNvPr id="17" name="TextBox 16">
            <a:extLst>
              <a:ext uri="{FF2B5EF4-FFF2-40B4-BE49-F238E27FC236}">
                <a16:creationId xmlns:a16="http://schemas.microsoft.com/office/drawing/2014/main" id="{FF32E22B-1DF3-4180-943C-20491DC9FF63}"/>
              </a:ext>
            </a:extLst>
          </p:cNvPr>
          <p:cNvSpPr txBox="1"/>
          <p:nvPr/>
        </p:nvSpPr>
        <p:spPr>
          <a:xfrm>
            <a:off x="1018245" y="3546321"/>
            <a:ext cx="3452870" cy="1384995"/>
          </a:xfrm>
          <a:prstGeom prst="rect">
            <a:avLst/>
          </a:prstGeom>
          <a:noFill/>
        </p:spPr>
        <p:txBody>
          <a:bodyPr wrap="square" rtlCol="0">
            <a:spAutoFit/>
          </a:bodyPr>
          <a:lstStyle/>
          <a:p>
            <a:pPr defTabSz="685800"/>
            <a:r>
              <a:rPr lang="en-US" sz="1500" b="1" dirty="0">
                <a:solidFill>
                  <a:srgbClr val="125249"/>
                </a:solidFill>
                <a:latin typeface="Calibri" panose="020F0502020204030204"/>
              </a:rPr>
              <a:t>Refill </a:t>
            </a:r>
          </a:p>
          <a:p>
            <a:pPr defTabSz="685800"/>
            <a:endParaRPr lang="en-US" sz="1500" b="1" dirty="0">
              <a:solidFill>
                <a:srgbClr val="125249"/>
              </a:solidFill>
              <a:latin typeface="Calibri" panose="020F0502020204030204"/>
            </a:endParaRPr>
          </a:p>
          <a:p>
            <a:pPr defTabSz="685800"/>
            <a:r>
              <a:rPr lang="en-US" sz="1350" dirty="0">
                <a:solidFill>
                  <a:srgbClr val="125249"/>
                </a:solidFill>
                <a:latin typeface="Calibri" panose="020F0502020204030204"/>
              </a:rPr>
              <a:t>Refill labels have been developed and consumer-tested to enable OPRL members to engage their customers in using refill systems appropriately</a:t>
            </a:r>
            <a:endParaRPr lang="en-GB" sz="1350" dirty="0">
              <a:solidFill>
                <a:srgbClr val="125249"/>
              </a:solidFill>
              <a:latin typeface="Calibri" panose="020F0502020204030204"/>
            </a:endParaRPr>
          </a:p>
        </p:txBody>
      </p:sp>
      <p:sp>
        <p:nvSpPr>
          <p:cNvPr id="25" name="Rectangle 24">
            <a:extLst>
              <a:ext uri="{FF2B5EF4-FFF2-40B4-BE49-F238E27FC236}">
                <a16:creationId xmlns:a16="http://schemas.microsoft.com/office/drawing/2014/main" id="{FCE0EB0C-718F-4AFA-A677-54A8DE6C4758}"/>
              </a:ext>
            </a:extLst>
          </p:cNvPr>
          <p:cNvSpPr/>
          <p:nvPr/>
        </p:nvSpPr>
        <p:spPr>
          <a:xfrm>
            <a:off x="7424419" y="2899954"/>
            <a:ext cx="1719581" cy="22435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26" name="TextBox 25">
            <a:extLst>
              <a:ext uri="{FF2B5EF4-FFF2-40B4-BE49-F238E27FC236}">
                <a16:creationId xmlns:a16="http://schemas.microsoft.com/office/drawing/2014/main" id="{842502A9-91A3-40C2-AFD9-D3CA8843C93E}"/>
              </a:ext>
            </a:extLst>
          </p:cNvPr>
          <p:cNvSpPr txBox="1"/>
          <p:nvPr/>
        </p:nvSpPr>
        <p:spPr>
          <a:xfrm>
            <a:off x="5857189" y="3546321"/>
            <a:ext cx="3207020" cy="1384995"/>
          </a:xfrm>
          <a:prstGeom prst="rect">
            <a:avLst/>
          </a:prstGeom>
          <a:noFill/>
        </p:spPr>
        <p:txBody>
          <a:bodyPr wrap="square" rtlCol="0">
            <a:spAutoFit/>
          </a:bodyPr>
          <a:lstStyle/>
          <a:p>
            <a:pPr defTabSz="685800"/>
            <a:r>
              <a:rPr lang="en-US" sz="1500" b="1" dirty="0">
                <a:solidFill>
                  <a:srgbClr val="125249"/>
                </a:solidFill>
                <a:latin typeface="Calibri" panose="020F0502020204030204"/>
              </a:rPr>
              <a:t>UK Only</a:t>
            </a:r>
          </a:p>
          <a:p>
            <a:pPr defTabSz="685800"/>
            <a:endParaRPr lang="en-US" sz="1500" b="1" dirty="0">
              <a:solidFill>
                <a:srgbClr val="125249"/>
              </a:solidFill>
              <a:latin typeface="Calibri" panose="020F0502020204030204"/>
            </a:endParaRPr>
          </a:p>
          <a:p>
            <a:pPr defTabSz="685800"/>
            <a:r>
              <a:rPr lang="en-US" sz="1350" dirty="0">
                <a:solidFill>
                  <a:srgbClr val="125249"/>
                </a:solidFill>
                <a:latin typeface="Calibri" panose="020F0502020204030204"/>
              </a:rPr>
              <a:t>To help where packaging is placed beyond the UK, this option allows you to include a UK only message as part of the label artwork.</a:t>
            </a:r>
            <a:endParaRPr lang="en-GB" sz="1350" dirty="0">
              <a:solidFill>
                <a:srgbClr val="125249"/>
              </a:solidFill>
              <a:latin typeface="Calibri" panose="020F0502020204030204"/>
            </a:endParaRPr>
          </a:p>
        </p:txBody>
      </p:sp>
    </p:spTree>
    <p:extLst>
      <p:ext uri="{BB962C8B-B14F-4D97-AF65-F5344CB8AC3E}">
        <p14:creationId xmlns:p14="http://schemas.microsoft.com/office/powerpoint/2010/main" val="573350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6BC0D-C397-6968-BF9E-B8B0D2143BEC}"/>
              </a:ext>
            </a:extLst>
          </p:cNvPr>
          <p:cNvSpPr>
            <a:spLocks noGrp="1"/>
          </p:cNvSpPr>
          <p:nvPr>
            <p:ph type="title"/>
          </p:nvPr>
        </p:nvSpPr>
        <p:spPr/>
        <p:txBody>
          <a:bodyPr/>
          <a:lstStyle/>
          <a:p>
            <a:r>
              <a:rPr lang="en-US" dirty="0"/>
              <a:t>Flexible packaging facts and the challenge  </a:t>
            </a:r>
            <a:endParaRPr lang="en-GB" dirty="0"/>
          </a:p>
        </p:txBody>
      </p:sp>
      <p:sp>
        <p:nvSpPr>
          <p:cNvPr id="3" name="Content Placeholder 2">
            <a:extLst>
              <a:ext uri="{FF2B5EF4-FFF2-40B4-BE49-F238E27FC236}">
                <a16:creationId xmlns:a16="http://schemas.microsoft.com/office/drawing/2014/main" id="{DF0FA3DD-7512-15A8-8F4E-87733F3C9225}"/>
              </a:ext>
            </a:extLst>
          </p:cNvPr>
          <p:cNvSpPr>
            <a:spLocks noGrp="1"/>
          </p:cNvSpPr>
          <p:nvPr>
            <p:ph idx="1"/>
          </p:nvPr>
        </p:nvSpPr>
        <p:spPr>
          <a:xfrm>
            <a:off x="628650" y="1369219"/>
            <a:ext cx="7886700" cy="2433237"/>
          </a:xfrm>
        </p:spPr>
        <p:txBody>
          <a:bodyPr/>
          <a:lstStyle/>
          <a:p>
            <a:r>
              <a:rPr lang="en-US" dirty="0"/>
              <a:t>Flexible plastic packaging represents a nearly a quarter of all UK consumer plastic packaging.</a:t>
            </a:r>
          </a:p>
          <a:p>
            <a:r>
              <a:rPr lang="en-US" dirty="0"/>
              <a:t>But only 6% is currently recycled. </a:t>
            </a:r>
          </a:p>
          <a:p>
            <a:r>
              <a:rPr lang="en-US" dirty="0"/>
              <a:t>Urgent action is required to address the complex challenges that underpin this.</a:t>
            </a:r>
          </a:p>
          <a:p>
            <a:r>
              <a:rPr lang="en-US" dirty="0"/>
              <a:t>It is an essential packaging format for certain product categories to keep them safe and for food, keep them fresh </a:t>
            </a:r>
          </a:p>
          <a:p>
            <a:r>
              <a:rPr lang="en-US" dirty="0"/>
              <a:t>We must act now or risk missing UK Plastics Pact targets.</a:t>
            </a:r>
            <a:endParaRPr lang="en-GB" dirty="0"/>
          </a:p>
        </p:txBody>
      </p:sp>
    </p:spTree>
    <p:extLst>
      <p:ext uri="{BB962C8B-B14F-4D97-AF65-F5344CB8AC3E}">
        <p14:creationId xmlns:p14="http://schemas.microsoft.com/office/powerpoint/2010/main" val="3891492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E03C2-D4F7-9165-494A-A16EB6BB24B9}"/>
              </a:ext>
            </a:extLst>
          </p:cNvPr>
          <p:cNvSpPr>
            <a:spLocks noGrp="1"/>
          </p:cNvSpPr>
          <p:nvPr>
            <p:ph type="title"/>
          </p:nvPr>
        </p:nvSpPr>
        <p:spPr/>
        <p:txBody>
          <a:bodyPr/>
          <a:lstStyle/>
          <a:p>
            <a:r>
              <a:rPr lang="en-US" dirty="0"/>
              <a:t>UK Plastic Pact – where we should focus our efforts </a:t>
            </a:r>
            <a:endParaRPr lang="en-GB" dirty="0"/>
          </a:p>
        </p:txBody>
      </p:sp>
      <p:sp>
        <p:nvSpPr>
          <p:cNvPr id="3" name="Content Placeholder 2">
            <a:extLst>
              <a:ext uri="{FF2B5EF4-FFF2-40B4-BE49-F238E27FC236}">
                <a16:creationId xmlns:a16="http://schemas.microsoft.com/office/drawing/2014/main" id="{2EC30708-5DC7-5423-986B-DB43144EA9F3}"/>
              </a:ext>
            </a:extLst>
          </p:cNvPr>
          <p:cNvSpPr>
            <a:spLocks noGrp="1"/>
          </p:cNvSpPr>
          <p:nvPr>
            <p:ph idx="1"/>
          </p:nvPr>
        </p:nvSpPr>
        <p:spPr/>
        <p:txBody>
          <a:bodyPr>
            <a:normAutofit/>
          </a:bodyPr>
          <a:lstStyle/>
          <a:p>
            <a:r>
              <a:rPr lang="en-US" dirty="0"/>
              <a:t>Designing packaging that can be recycled and sorted.</a:t>
            </a:r>
          </a:p>
          <a:p>
            <a:r>
              <a:rPr lang="en-US" dirty="0"/>
              <a:t>In the short term, </a:t>
            </a:r>
            <a:r>
              <a:rPr lang="en-US" dirty="0" err="1"/>
              <a:t>capitalising</a:t>
            </a:r>
            <a:r>
              <a:rPr lang="en-US" dirty="0"/>
              <a:t> on the front of store collection points provided by many supermarkets.</a:t>
            </a:r>
          </a:p>
          <a:p>
            <a:r>
              <a:rPr lang="en-US" dirty="0"/>
              <a:t>In the long term, implementing collection at </a:t>
            </a:r>
            <a:r>
              <a:rPr lang="en-US" dirty="0" err="1"/>
              <a:t>kerbside</a:t>
            </a:r>
            <a:r>
              <a:rPr lang="en-US" dirty="0"/>
              <a:t> in all local authority areas.</a:t>
            </a:r>
          </a:p>
          <a:p>
            <a:r>
              <a:rPr lang="en-US" dirty="0"/>
              <a:t>Investing in sorting and reprocessing capacity and capabilities.</a:t>
            </a:r>
          </a:p>
          <a:p>
            <a:r>
              <a:rPr lang="en-US" dirty="0"/>
              <a:t>Ensuring recycled flexible plastic packaging has strong and stable end markets</a:t>
            </a:r>
            <a:endParaRPr lang="en-GB" dirty="0"/>
          </a:p>
        </p:txBody>
      </p:sp>
      <p:pic>
        <p:nvPicPr>
          <p:cNvPr id="1028" name="Picture 4" descr="Image result for uk plastics pact logo for presentation">
            <a:extLst>
              <a:ext uri="{FF2B5EF4-FFF2-40B4-BE49-F238E27FC236}">
                <a16:creationId xmlns:a16="http://schemas.microsoft.com/office/drawing/2014/main" id="{4A3D6CB5-0F68-30EF-E5DC-73C10148E3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743" y="3543431"/>
            <a:ext cx="2305592" cy="1326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463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DE54A-A859-5035-CEDB-71DB47DEEA5A}"/>
              </a:ext>
            </a:extLst>
          </p:cNvPr>
          <p:cNvSpPr>
            <a:spLocks noGrp="1"/>
          </p:cNvSpPr>
          <p:nvPr>
            <p:ph type="title"/>
          </p:nvPr>
        </p:nvSpPr>
        <p:spPr/>
        <p:txBody>
          <a:bodyPr/>
          <a:lstStyle/>
          <a:p>
            <a:r>
              <a:rPr lang="en-US" dirty="0"/>
              <a:t>CEFLEX - The Circular Economy for Flexible Packaging</a:t>
            </a:r>
            <a:endParaRPr lang="en-GB" dirty="0"/>
          </a:p>
        </p:txBody>
      </p:sp>
      <p:pic>
        <p:nvPicPr>
          <p:cNvPr id="5" name="Picture 4">
            <a:extLst>
              <a:ext uri="{FF2B5EF4-FFF2-40B4-BE49-F238E27FC236}">
                <a16:creationId xmlns:a16="http://schemas.microsoft.com/office/drawing/2014/main" id="{AD78E759-629C-8072-7084-D77F78677ADA}"/>
              </a:ext>
            </a:extLst>
          </p:cNvPr>
          <p:cNvPicPr>
            <a:picLocks noChangeAspect="1"/>
          </p:cNvPicPr>
          <p:nvPr/>
        </p:nvPicPr>
        <p:blipFill rotWithShape="1">
          <a:blip r:embed="rId2"/>
          <a:srcRect t="6601"/>
          <a:stretch/>
        </p:blipFill>
        <p:spPr>
          <a:xfrm>
            <a:off x="418540" y="929919"/>
            <a:ext cx="3261697" cy="4213582"/>
          </a:xfrm>
          <a:prstGeom prst="rect">
            <a:avLst/>
          </a:prstGeom>
        </p:spPr>
      </p:pic>
      <p:sp>
        <p:nvSpPr>
          <p:cNvPr id="6" name="TextBox 5">
            <a:extLst>
              <a:ext uri="{FF2B5EF4-FFF2-40B4-BE49-F238E27FC236}">
                <a16:creationId xmlns:a16="http://schemas.microsoft.com/office/drawing/2014/main" id="{057792EA-4E4C-184E-A374-6B39B5E96498}"/>
              </a:ext>
            </a:extLst>
          </p:cNvPr>
          <p:cNvSpPr txBox="1"/>
          <p:nvPr/>
        </p:nvSpPr>
        <p:spPr>
          <a:xfrm>
            <a:off x="3996257" y="1429130"/>
            <a:ext cx="4203072" cy="2585323"/>
          </a:xfrm>
          <a:prstGeom prst="rect">
            <a:avLst/>
          </a:prstGeom>
          <a:noFill/>
        </p:spPr>
        <p:txBody>
          <a:bodyPr wrap="square" rtlCol="0">
            <a:spAutoFit/>
          </a:bodyPr>
          <a:lstStyle/>
          <a:p>
            <a:pPr defTabSz="685800"/>
            <a:r>
              <a:rPr lang="en-US" dirty="0">
                <a:solidFill>
                  <a:prstClr val="white">
                    <a:lumMod val="50000"/>
                  </a:prstClr>
                </a:solidFill>
                <a:latin typeface="Calibri" panose="020F0502020204030204"/>
              </a:rPr>
              <a:t>The Circular Economy for Flexible Packaging (CEFLEX) initiative is a collaboration of European companies, associations and </a:t>
            </a:r>
            <a:r>
              <a:rPr lang="en-US" dirty="0" err="1">
                <a:solidFill>
                  <a:prstClr val="white">
                    <a:lumMod val="50000"/>
                  </a:prstClr>
                </a:solidFill>
                <a:latin typeface="Calibri" panose="020F0502020204030204"/>
              </a:rPr>
              <a:t>organisations</a:t>
            </a:r>
            <a:r>
              <a:rPr lang="en-US" dirty="0">
                <a:solidFill>
                  <a:prstClr val="white">
                    <a:lumMod val="50000"/>
                  </a:prstClr>
                </a:solidFill>
                <a:latin typeface="Calibri" panose="020F0502020204030204"/>
              </a:rPr>
              <a:t> representing the entire value chain of flexible packaging.</a:t>
            </a:r>
          </a:p>
          <a:p>
            <a:pPr defTabSz="685800"/>
            <a:endParaRPr lang="en-US" dirty="0">
              <a:solidFill>
                <a:prstClr val="white">
                  <a:lumMod val="50000"/>
                </a:prstClr>
              </a:solidFill>
              <a:latin typeface="Calibri" panose="020F0502020204030204"/>
            </a:endParaRPr>
          </a:p>
          <a:p>
            <a:pPr defTabSz="685800"/>
            <a:r>
              <a:rPr lang="en-US" dirty="0">
                <a:solidFill>
                  <a:prstClr val="white">
                    <a:lumMod val="50000"/>
                  </a:prstClr>
                </a:solidFill>
                <a:latin typeface="Calibri" panose="020F0502020204030204"/>
              </a:rPr>
              <a:t>Together, we work to make all flexible packaging in Europe circular by 2025</a:t>
            </a:r>
            <a:r>
              <a:rPr lang="en-US" sz="1350" dirty="0">
                <a:solidFill>
                  <a:prstClr val="white">
                    <a:lumMod val="50000"/>
                  </a:prstClr>
                </a:solidFill>
                <a:latin typeface="Calibri" panose="020F0502020204030204"/>
              </a:rPr>
              <a:t>.</a:t>
            </a:r>
            <a:endParaRPr lang="en-GB" sz="1350" dirty="0">
              <a:solidFill>
                <a:prstClr val="white">
                  <a:lumMod val="50000"/>
                </a:prstClr>
              </a:solidFill>
              <a:latin typeface="Calibri" panose="020F0502020204030204"/>
            </a:endParaRPr>
          </a:p>
        </p:txBody>
      </p:sp>
    </p:spTree>
    <p:extLst>
      <p:ext uri="{BB962C8B-B14F-4D97-AF65-F5344CB8AC3E}">
        <p14:creationId xmlns:p14="http://schemas.microsoft.com/office/powerpoint/2010/main" val="413481373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1100</Words>
  <Application>Microsoft Office PowerPoint</Application>
  <PresentationFormat>On-screen Show (16:9)</PresentationFormat>
  <Paragraphs>104</Paragraphs>
  <Slides>10</Slides>
  <Notes>6</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10</vt:i4>
      </vt:variant>
    </vt:vector>
  </HeadingPairs>
  <TitlesOfParts>
    <vt:vector size="21" baseType="lpstr">
      <vt:lpstr>Arial</vt:lpstr>
      <vt:lpstr>Calibri</vt:lpstr>
      <vt:lpstr>Calibri Light</vt:lpstr>
      <vt:lpstr>Futura Medium</vt:lpstr>
      <vt:lpstr>Gill Sans</vt:lpstr>
      <vt:lpstr>Gill Sans SemiBold</vt:lpstr>
      <vt:lpstr>Office Theme</vt:lpstr>
      <vt:lpstr>1_Custom Design</vt:lpstr>
      <vt:lpstr>Custom Design</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Flexible packaging facts and the challenge  </vt:lpstr>
      <vt:lpstr>UK Plastic Pact – where we should focus our efforts </vt:lpstr>
      <vt:lpstr>CEFLEX - The Circular Economy for Flexible Packaging</vt:lpstr>
      <vt:lpstr>The workshop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Gianluca Famiglietti</cp:lastModifiedBy>
  <cp:revision>16</cp:revision>
  <dcterms:created xsi:type="dcterms:W3CDTF">2020-03-03T15:33:30Z</dcterms:created>
  <dcterms:modified xsi:type="dcterms:W3CDTF">2022-05-19T09:20:16Z</dcterms:modified>
</cp:coreProperties>
</file>